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2310" y="3036570"/>
            <a:ext cx="5707380" cy="7848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5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72380" y="1905775"/>
            <a:ext cx="380952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7142" y="1905775"/>
            <a:ext cx="219047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05714" y="1915313"/>
            <a:ext cx="219047" cy="22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72380" y="2716493"/>
            <a:ext cx="380952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77142" y="2716493"/>
            <a:ext cx="219047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05714" y="2716493"/>
            <a:ext cx="219047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3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91428" y="3632894"/>
            <a:ext cx="390476" cy="2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43809" y="3623354"/>
            <a:ext cx="5400000" cy="28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48571" y="4443834"/>
            <a:ext cx="209523" cy="22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53333" y="4424753"/>
            <a:ext cx="6676191" cy="28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48571" y="5245233"/>
            <a:ext cx="219047" cy="2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53333" y="5226152"/>
            <a:ext cx="6066667" cy="29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1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58095" y="1714032"/>
            <a:ext cx="371428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7619" y="2447630"/>
            <a:ext cx="228571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24761" y="2447630"/>
            <a:ext cx="295238" cy="22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48571" y="2447630"/>
            <a:ext cx="228571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10476" y="2447630"/>
            <a:ext cx="371428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91428" y="2438103"/>
            <a:ext cx="314285" cy="24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77142" y="3181227"/>
            <a:ext cx="219047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20000" y="3914825"/>
            <a:ext cx="361904" cy="22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15515" y="3905250"/>
            <a:ext cx="32385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58095" y="3914825"/>
            <a:ext cx="219047" cy="22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86666" y="3914825"/>
            <a:ext cx="209523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291428" y="3905298"/>
            <a:ext cx="314285" cy="24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429084"/>
            <a:ext cx="10800000" cy="1312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5342282" y="4649353"/>
            <a:ext cx="228571" cy="229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694663" y="5377200"/>
            <a:ext cx="371428" cy="229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209165" y="5374640"/>
            <a:ext cx="323850" cy="24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742282" y="5377200"/>
            <a:ext cx="219047" cy="239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570853" y="5377200"/>
            <a:ext cx="228571" cy="229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285139" y="5377200"/>
            <a:ext cx="342857" cy="220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animBg="1"/>
      <p:bldP spid="15" grpId="0" animBg="1"/>
      <p:bldP spid="16" grpId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9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810865"/>
            <a:ext cx="1838095" cy="267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421578"/>
            <a:ext cx="3485714" cy="27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2024-08-06T13:31:50Z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