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2F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1"/>
          <a:stretch>
            <a:fillRect/>
          </a:stretch>
        </p:blipFill>
        <p:spPr>
          <a:xfrm>
            <a:off x="307975" y="1989455"/>
            <a:ext cx="11569065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1755938"/>
            <a:ext cx="1047619" cy="23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0575" y="1635125"/>
            <a:ext cx="3829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0476" y="1736805"/>
            <a:ext cx="1028571" cy="25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5070" y="2226945"/>
            <a:ext cx="73152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7142" y="2282089"/>
            <a:ext cx="676190" cy="23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30640" y="2205990"/>
            <a:ext cx="41529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279"/>
            <a:ext cx="10800000" cy="3102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3717290"/>
            <a:ext cx="8829675" cy="253809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2797810" y="4549775"/>
            <a:ext cx="1858010" cy="535940"/>
          </a:xfrm>
          <a:prstGeom prst="line">
            <a:avLst/>
          </a:prstGeom>
          <a:ln>
            <a:solidFill>
              <a:srgbClr val="01B2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727575" y="4509135"/>
            <a:ext cx="3312795" cy="576580"/>
          </a:xfrm>
          <a:prstGeom prst="line">
            <a:avLst/>
          </a:prstGeom>
          <a:ln>
            <a:solidFill>
              <a:srgbClr val="01B2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999740" y="4509135"/>
            <a:ext cx="3456305" cy="576580"/>
          </a:xfrm>
          <a:prstGeom prst="line">
            <a:avLst/>
          </a:prstGeom>
          <a:ln>
            <a:solidFill>
              <a:srgbClr val="01B2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328025" y="4549775"/>
            <a:ext cx="1728470" cy="607695"/>
          </a:xfrm>
          <a:prstGeom prst="line">
            <a:avLst/>
          </a:prstGeom>
          <a:ln>
            <a:solidFill>
              <a:srgbClr val="01B2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671945" y="4509135"/>
            <a:ext cx="3312160" cy="576580"/>
          </a:xfrm>
          <a:prstGeom prst="line">
            <a:avLst/>
          </a:prstGeom>
          <a:ln>
            <a:solidFill>
              <a:srgbClr val="01B2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  <p:bldP spid="9" grpId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2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908882"/>
            <a:ext cx="390476" cy="23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952" y="2908882"/>
            <a:ext cx="390476" cy="23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952" y="2908882"/>
            <a:ext cx="390476" cy="23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85449"/>
            <a:ext cx="10800000" cy="308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14282" y="4698317"/>
            <a:ext cx="1647619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2854" y="6025267"/>
            <a:ext cx="209523" cy="2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8092" y="6015721"/>
            <a:ext cx="219047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38092" y="6015721"/>
            <a:ext cx="219047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42854" y="6015721"/>
            <a:ext cx="219047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540" y="3876675"/>
            <a:ext cx="2716530" cy="19005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5515" y="3873500"/>
            <a:ext cx="2722245" cy="190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6190" y="2576318"/>
            <a:ext cx="1838095" cy="28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063554"/>
            <a:ext cx="4685714" cy="29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2024-08-06T14:58:35Z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