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829560"/>
            <a:ext cx="11717655" cy="119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844634"/>
            <a:ext cx="10800000" cy="367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0485"/>
            <a:ext cx="939800" cy="127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