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2853055"/>
            <a:ext cx="11702415" cy="119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764499"/>
            <a:ext cx="104211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970" y="5373370"/>
            <a:ext cx="1576705" cy="1083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988779"/>
            <a:ext cx="10800000" cy="2888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1484589"/>
            <a:ext cx="10800000" cy="4675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1412875"/>
            <a:ext cx="1576705" cy="10833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2024-08-07T10:05:40Z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