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210" y="3021330"/>
            <a:ext cx="11117580" cy="815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8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29780" y="1666875"/>
            <a:ext cx="1677035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10545" y="1666875"/>
            <a:ext cx="76200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2415" y="2305685"/>
            <a:ext cx="1496060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77130" y="2305050"/>
            <a:ext cx="335915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01460" y="2252345"/>
            <a:ext cx="38227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50630" y="2343785"/>
            <a:ext cx="564515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56100" y="3625215"/>
            <a:ext cx="44323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99960" y="3624580"/>
            <a:ext cx="41148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57805" y="4394835"/>
            <a:ext cx="169545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53333" y="5090355"/>
            <a:ext cx="257142" cy="257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99325" y="5039995"/>
            <a:ext cx="41211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794000" y="5733415"/>
            <a:ext cx="156210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7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15130" y="1079500"/>
            <a:ext cx="421005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05495" y="1079500"/>
            <a:ext cx="24638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29755" y="1736090"/>
            <a:ext cx="780415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77070" y="1757680"/>
            <a:ext cx="46228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15230" y="2464435"/>
            <a:ext cx="24638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62680" y="3170555"/>
            <a:ext cx="26670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24780" y="3170555"/>
            <a:ext cx="25654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86470" y="3170555"/>
            <a:ext cx="24638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39045" y="3170555"/>
            <a:ext cx="25654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77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15238" y="1694990"/>
            <a:ext cx="409523" cy="34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24761" y="3743377"/>
            <a:ext cx="400000" cy="34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79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77142" y="1028236"/>
            <a:ext cx="400000" cy="343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2857" y="2391760"/>
            <a:ext cx="400000" cy="343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6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48571" y="3285792"/>
            <a:ext cx="2133333" cy="25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08365" y="3100705"/>
            <a:ext cx="174498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5238" y="3866898"/>
            <a:ext cx="1066666" cy="333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20000" y="3885951"/>
            <a:ext cx="1066666" cy="304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48571" y="4476583"/>
            <a:ext cx="2171428" cy="342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53333" y="4495636"/>
            <a:ext cx="2171428" cy="304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5238" y="5095795"/>
            <a:ext cx="2590476" cy="333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20000" y="5105321"/>
            <a:ext cx="2590476" cy="314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15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3333" y="1763029"/>
            <a:ext cx="390476" cy="26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58095" y="1763029"/>
            <a:ext cx="238095" cy="26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0170" y="2425700"/>
            <a:ext cx="2217420" cy="150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0710" y="2745740"/>
            <a:ext cx="1131570" cy="94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06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0000" y="3448001"/>
            <a:ext cx="1933333" cy="276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39047" y="4019637"/>
            <a:ext cx="4628571" cy="304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0000" y="5258184"/>
            <a:ext cx="1933333" cy="276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39047" y="5829821"/>
            <a:ext cx="4628571" cy="304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04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333" y="2184420"/>
            <a:ext cx="1933333" cy="286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380" y="2757556"/>
            <a:ext cx="3990476" cy="305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2024-08-11T09:23:46Z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