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6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390" y="2880360"/>
            <a:ext cx="10523220" cy="1097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4383870"/>
            <a:ext cx="2895238" cy="2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5003526"/>
            <a:ext cx="5266666" cy="30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2361507"/>
            <a:ext cx="1923809" cy="2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990150"/>
            <a:ext cx="4628571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540" y="2923540"/>
            <a:ext cx="210756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560" y="3502660"/>
            <a:ext cx="373951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260" y="2938145"/>
            <a:ext cx="210756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155" y="3590290"/>
            <a:ext cx="47148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2258507"/>
            <a:ext cx="1933333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887930"/>
            <a:ext cx="5590476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249"/>
            <a:ext cx="10800000" cy="271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3333" y="5281566"/>
            <a:ext cx="1933333" cy="2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5892032"/>
            <a:ext cx="4466666" cy="3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990" y="2235835"/>
            <a:ext cx="195770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865755"/>
            <a:ext cx="25838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104"/>
            <a:ext cx="10800000" cy="255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3465" y="5003800"/>
            <a:ext cx="293116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515" y="5621020"/>
            <a:ext cx="355790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2024-08-10T16:22:17Z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