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4"/>
          <a:stretch>
            <a:fillRect/>
          </a:stretch>
        </p:blipFill>
        <p:spPr>
          <a:xfrm>
            <a:off x="362585" y="1988820"/>
            <a:ext cx="11676380" cy="280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1553709"/>
            <a:ext cx="685714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1553709"/>
            <a:ext cx="685714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714" y="1553709"/>
            <a:ext cx="695238" cy="23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990" y="2036445"/>
            <a:ext cx="1364615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0805" y="1948815"/>
            <a:ext cx="1672590" cy="15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16340" y="2107565"/>
            <a:ext cx="1588770" cy="13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7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2581965"/>
            <a:ext cx="2752380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4285" y="3058586"/>
            <a:ext cx="3180952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3333" y="4088088"/>
            <a:ext cx="2885714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4612371"/>
            <a:ext cx="2895238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285" y="5088993"/>
            <a:ext cx="3333333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2671376"/>
            <a:ext cx="2590476" cy="28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158486"/>
            <a:ext cx="4085714" cy="29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7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2600924"/>
            <a:ext cx="323809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142" y="2619988"/>
            <a:ext cx="323809" cy="2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2667647"/>
            <a:ext cx="323809" cy="2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2829689"/>
            <a:ext cx="323809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523" y="2877348"/>
            <a:ext cx="333333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5714" y="3725684"/>
            <a:ext cx="1809523" cy="29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64</cp:revision>
  <dcterms:created xsi:type="dcterms:W3CDTF">2015-09-16T06:44:00Z</dcterms:created>
  <dcterms:modified xsi:type="dcterms:W3CDTF">2024-08-06T14:39:50Z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