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35" y="2853055"/>
            <a:ext cx="11482705" cy="11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