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5170" y="2987040"/>
            <a:ext cx="566166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015238" y="2315675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77142" y="2935540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485265"/>
            <a:ext cx="5617210" cy="59626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74349"/>
            <a:ext cx="10800000" cy="197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4999425" y="4330663"/>
            <a:ext cx="219047" cy="2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61329" y="4961830"/>
            <a:ext cx="219047" cy="2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435" y="3413760"/>
            <a:ext cx="5020945" cy="67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5238" y="2908941"/>
            <a:ext cx="1838095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3453041"/>
            <a:ext cx="3790476" cy="2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2205355"/>
            <a:ext cx="2584450" cy="180022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49049"/>
            <a:ext cx="10800000" cy="164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18472" y="4836804"/>
            <a:ext cx="1819047" cy="2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8472" y="5362172"/>
            <a:ext cx="3638095" cy="28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2419968"/>
            <a:ext cx="219047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2419968"/>
            <a:ext cx="219047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571" y="2419968"/>
            <a:ext cx="219047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285" y="3096793"/>
            <a:ext cx="209523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6666" y="3096793"/>
            <a:ext cx="219047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48571" y="3096793"/>
            <a:ext cx="219047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20090" y="828040"/>
            <a:ext cx="9408250" cy="310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1943033"/>
            <a:ext cx="190476" cy="2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2324242"/>
            <a:ext cx="190476" cy="2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714" y="3620351"/>
            <a:ext cx="1809523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