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7"/>
          <a:stretch>
            <a:fillRect/>
          </a:stretch>
        </p:blipFill>
        <p:spPr>
          <a:xfrm>
            <a:off x="407670" y="2132965"/>
            <a:ext cx="1141730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45" y="1199474"/>
            <a:ext cx="10800000" cy="246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5868" y="1906333"/>
            <a:ext cx="695238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7297" y="1906333"/>
            <a:ext cx="685714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0154" y="1906333"/>
            <a:ext cx="685714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2277110"/>
            <a:ext cx="1425575" cy="155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925" y="2254250"/>
            <a:ext cx="132905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75625" y="2254250"/>
            <a:ext cx="171831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00020" y="2277110"/>
            <a:ext cx="1382395" cy="155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7760" y="2254250"/>
            <a:ext cx="145986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6505" y="2254250"/>
            <a:ext cx="151638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2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09" y="1495838"/>
            <a:ext cx="380952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249"/>
            <a:ext cx="10800000" cy="21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66091" y="4899495"/>
            <a:ext cx="390476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2562457"/>
            <a:ext cx="214285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1300" y="3039110"/>
            <a:ext cx="828484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087255"/>
            <a:ext cx="214285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809" y="4087255"/>
            <a:ext cx="2276190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761" y="4554225"/>
            <a:ext cx="2276190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5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795" y="2001520"/>
            <a:ext cx="289306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2509520"/>
            <a:ext cx="386651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2024-08-07T10:07:26Z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