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28" r:id="rId4"/>
    <p:sldId id="326" r:id="rId5"/>
    <p:sldId id="325" r:id="rId6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bleStyles" Target="tableStyles.xml"/><Relationship Id="rId8" Type="http://schemas.openxmlformats.org/officeDocument/2006/relationships/viewProps" Target="viewProps.xml"/><Relationship Id="rId7" Type="http://schemas.openxmlformats.org/officeDocument/2006/relationships/presProps" Target="presProps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0" Type="http://schemas.openxmlformats.org/officeDocument/2006/relationships/tags" Target="tags/tag1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26030" y="3021330"/>
            <a:ext cx="7139940" cy="81534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8654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405714" y="1916875"/>
            <a:ext cx="361904" cy="2292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320000" y="1916875"/>
            <a:ext cx="390476" cy="2387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234285" y="1916875"/>
            <a:ext cx="399999" cy="2292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158095" y="1916875"/>
            <a:ext cx="361905" cy="2387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405714" y="3053510"/>
            <a:ext cx="380952" cy="2387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320000" y="3053510"/>
            <a:ext cx="390476" cy="2387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234285" y="3053510"/>
            <a:ext cx="390476" cy="2387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158095" y="3053510"/>
            <a:ext cx="390476" cy="2387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3693119"/>
            <a:ext cx="10800000" cy="26474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2" name="矩形 11"/>
          <p:cNvSpPr/>
          <p:nvPr/>
        </p:nvSpPr>
        <p:spPr bwMode="white">
          <a:xfrm>
            <a:off x="5514282" y="4534183"/>
            <a:ext cx="380952" cy="3249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66663" y="5843567"/>
            <a:ext cx="3076190" cy="2867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bldLvl="0" animBg="1"/>
      <p:bldP spid="13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135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/>
          <p:cNvSpPr/>
          <p:nvPr/>
        </p:nvSpPr>
        <p:spPr bwMode="white">
          <a:xfrm>
            <a:off x="5785485" y="1532890"/>
            <a:ext cx="3508375" cy="531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186666" y="4316761"/>
            <a:ext cx="2742857" cy="2764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205714" y="4926818"/>
            <a:ext cx="3485714" cy="2859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5785485" y="2276475"/>
            <a:ext cx="3508375" cy="531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2" grpId="0" animBg="1"/>
      <p:bldP spid="14" grpId="0" animBg="1"/>
      <p:bldP spid="2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9906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091428" y="3056654"/>
            <a:ext cx="342857" cy="2952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729523" y="3713822"/>
            <a:ext cx="2590476" cy="285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748571" y="4323369"/>
            <a:ext cx="2266666" cy="285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TFhM2RhYzI2NWUwNWU0YjBjZDk5MTExNzY5ZDMyYT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zt198511</cp:lastModifiedBy>
  <cp:revision>62</cp:revision>
  <dcterms:created xsi:type="dcterms:W3CDTF">2015-09-16T06:44:00Z</dcterms:created>
  <dcterms:modified xsi:type="dcterms:W3CDTF">2024-08-06T10:44:00Z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