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3013710"/>
            <a:ext cx="1192530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1265" y="2272665"/>
            <a:ext cx="5099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630" y="2255520"/>
            <a:ext cx="9201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2320" y="2265045"/>
            <a:ext cx="14052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4805" y="2906395"/>
            <a:ext cx="54673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8395" y="2910205"/>
            <a:ext cx="5467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1405" y="3587115"/>
            <a:ext cx="5346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370" y="3583305"/>
            <a:ext cx="5099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0630" y="925195"/>
            <a:ext cx="2813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2105" y="1590040"/>
            <a:ext cx="223647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4080" y="1605915"/>
            <a:ext cx="4838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380" y="2472690"/>
            <a:ext cx="4616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440" y="3339465"/>
            <a:ext cx="4953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5005" y="4015740"/>
            <a:ext cx="2698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5205" y="4015740"/>
            <a:ext cx="2813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00745" y="4015740"/>
            <a:ext cx="2813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10470" y="4015740"/>
            <a:ext cx="2927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38880" y="4683125"/>
            <a:ext cx="3041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67345" y="4678680"/>
            <a:ext cx="2698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77070" y="4678680"/>
            <a:ext cx="2813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809" y="1695195"/>
            <a:ext cx="409523" cy="3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3038873"/>
            <a:ext cx="409523" cy="3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4392080"/>
            <a:ext cx="409523" cy="3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1095513"/>
            <a:ext cx="409523" cy="34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238" y="2557290"/>
            <a:ext cx="409523" cy="34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889"/>
            <a:ext cx="10800000" cy="296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6885" y="3106420"/>
            <a:ext cx="2590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3197860"/>
            <a:ext cx="28702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1625" y="3106420"/>
            <a:ext cx="2590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2525" y="3106420"/>
            <a:ext cx="4464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1655" y="3071495"/>
            <a:ext cx="4254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2805" y="3106420"/>
            <a:ext cx="2698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080" y="3197225"/>
            <a:ext cx="29591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8815" y="3106420"/>
            <a:ext cx="2590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40190" y="3106420"/>
            <a:ext cx="4464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61550" y="3026410"/>
            <a:ext cx="36322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3429000"/>
            <a:ext cx="21939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2760" y="3507740"/>
            <a:ext cx="124841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0500" y="4248150"/>
            <a:ext cx="291655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547259"/>
            <a:ext cx="1933333" cy="2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4547259"/>
            <a:ext cx="1933333" cy="27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186209"/>
            <a:ext cx="3676190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5186209"/>
            <a:ext cx="3352380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364704"/>
            <a:ext cx="1933333" cy="2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994658"/>
            <a:ext cx="4238095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2024-08-10T16:48:28Z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