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7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27"/>
        <p:guide pos="38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3740" y="3021330"/>
            <a:ext cx="5684520" cy="8153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8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67619" y="2087844"/>
            <a:ext cx="190476" cy="20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72380" y="2087844"/>
            <a:ext cx="333333" cy="20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43809" y="2087844"/>
            <a:ext cx="333333" cy="20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15238" y="2087844"/>
            <a:ext cx="333333" cy="20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86666" y="2087844"/>
            <a:ext cx="342858" cy="20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67619" y="2087844"/>
            <a:ext cx="333333" cy="20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58095" y="3414500"/>
            <a:ext cx="333333" cy="162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05714" y="3376323"/>
            <a:ext cx="361904" cy="23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91295" y="3337560"/>
            <a:ext cx="612775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81904" y="3977613"/>
            <a:ext cx="1238095" cy="24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615238" y="3987157"/>
            <a:ext cx="1419047" cy="24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358095" y="3987157"/>
            <a:ext cx="1409523" cy="24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615238" y="4597991"/>
            <a:ext cx="1419047" cy="24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358095" y="4597991"/>
            <a:ext cx="1409523" cy="24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1341120"/>
            <a:ext cx="9305290" cy="563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6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3516849"/>
            <a:ext cx="228571" cy="2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53333" y="3526384"/>
            <a:ext cx="228571" cy="228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91428" y="3516849"/>
            <a:ext cx="209523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96190" y="3516849"/>
            <a:ext cx="219047" cy="2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24761" y="3526384"/>
            <a:ext cx="219047" cy="228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77142" y="3526384"/>
            <a:ext cx="380952" cy="228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24761" y="4279643"/>
            <a:ext cx="228571" cy="2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53333" y="4279643"/>
            <a:ext cx="228571" cy="2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91428" y="4279643"/>
            <a:ext cx="209523" cy="2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96190" y="4279643"/>
            <a:ext cx="219047" cy="2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24761" y="4279643"/>
            <a:ext cx="219047" cy="2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77142" y="4279643"/>
            <a:ext cx="380952" cy="2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748571" y="4937553"/>
            <a:ext cx="1380952" cy="295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910476" y="4975693"/>
            <a:ext cx="1352380" cy="2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3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77142" y="3406119"/>
            <a:ext cx="1685714" cy="2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3979035"/>
            <a:ext cx="3933333" cy="28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39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05714" y="2241471"/>
            <a:ext cx="1838095" cy="29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34285" y="2241471"/>
            <a:ext cx="1971428" cy="29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2814501"/>
            <a:ext cx="2885714" cy="29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2024-08-06T12:26:35Z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