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781300"/>
            <a:ext cx="11694795" cy="124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135" y="854075"/>
            <a:ext cx="10779125" cy="221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3068914"/>
            <a:ext cx="10800000" cy="2822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268689"/>
            <a:ext cx="10800000" cy="473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052830"/>
            <a:ext cx="892175" cy="13157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2024-08-07T10:26:02Z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