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" b="8157"/>
          <a:stretch>
            <a:fillRect/>
          </a:stretch>
        </p:blipFill>
        <p:spPr>
          <a:xfrm>
            <a:off x="335915" y="2061210"/>
            <a:ext cx="11650345" cy="266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0000" y="2687398"/>
            <a:ext cx="219047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2857" y="2687398"/>
            <a:ext cx="219047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66" y="2687398"/>
            <a:ext cx="390476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3557508"/>
            <a:ext cx="209523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714" y="3557508"/>
            <a:ext cx="209523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3939258"/>
            <a:ext cx="209523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205" y="3827145"/>
            <a:ext cx="24511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6195" y="4647565"/>
            <a:ext cx="32131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4645025"/>
            <a:ext cx="36322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7675" y="4644390"/>
            <a:ext cx="30988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6505" y="4639945"/>
            <a:ext cx="36195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7619" y="4683670"/>
            <a:ext cx="276190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76290" y="4630420"/>
            <a:ext cx="37274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1320" y="4653280"/>
            <a:ext cx="29718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50785" y="4630420"/>
            <a:ext cx="3289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0255" y="4653280"/>
            <a:ext cx="3238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15755" y="4653280"/>
            <a:ext cx="29908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15220" y="4644390"/>
            <a:ext cx="3714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96190" y="4683670"/>
            <a:ext cx="285714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7705" y="978535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6055" y="978535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5285" y="978535"/>
            <a:ext cx="41148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0105" y="2890520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8780" y="2890520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7455" y="2890520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6130" y="2890520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4805" y="2890520"/>
            <a:ext cx="2432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3640" y="2890520"/>
            <a:ext cx="2324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1035" y="2890520"/>
            <a:ext cx="39878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6045" y="2175510"/>
            <a:ext cx="2324100" cy="208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2770878"/>
            <a:ext cx="6295238" cy="2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3333" y="3370885"/>
            <a:ext cx="3180952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