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7840" y="3048000"/>
            <a:ext cx="865632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92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15238" y="1640281"/>
            <a:ext cx="219047" cy="248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43809" y="1649838"/>
            <a:ext cx="219047" cy="229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91428" y="1640281"/>
            <a:ext cx="219047" cy="248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00952" y="2290108"/>
            <a:ext cx="219047" cy="238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48571" y="2290108"/>
            <a:ext cx="219047" cy="238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86666" y="2290108"/>
            <a:ext cx="209522" cy="238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58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0476" y="2411661"/>
            <a:ext cx="371428" cy="238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58095" y="2411661"/>
            <a:ext cx="219047" cy="238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86666" y="2411661"/>
            <a:ext cx="219047" cy="238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62857" y="2373501"/>
            <a:ext cx="361904" cy="295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10476" y="3852222"/>
            <a:ext cx="371428" cy="248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25040" y="3852545"/>
            <a:ext cx="323850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58095" y="3852222"/>
            <a:ext cx="219047" cy="248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86666" y="3852222"/>
            <a:ext cx="219047" cy="238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281904" y="3814062"/>
            <a:ext cx="676190" cy="324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225040" y="2402205"/>
            <a:ext cx="322580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293194"/>
            <a:ext cx="10800000" cy="2273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6994989" y="5974573"/>
            <a:ext cx="219047" cy="238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023560" y="5974573"/>
            <a:ext cx="209523" cy="24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033084" y="5974573"/>
            <a:ext cx="219047" cy="24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061656" y="5974573"/>
            <a:ext cx="219047" cy="238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animBg="1"/>
      <p:bldP spid="11" grpId="0" animBg="1"/>
      <p:bldP spid="12" grpId="0" animBg="1"/>
      <p:bldP spid="2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56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5238" y="2315152"/>
            <a:ext cx="1828571" cy="257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24761" y="2915733"/>
            <a:ext cx="2123809" cy="276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5714" y="4174094"/>
            <a:ext cx="1838095" cy="266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24761" y="4174094"/>
            <a:ext cx="2142857" cy="266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34285" y="4774675"/>
            <a:ext cx="2571428" cy="295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11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2362500"/>
            <a:ext cx="1409523" cy="209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2962957"/>
            <a:ext cx="1257142" cy="219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6190" y="3534820"/>
            <a:ext cx="3552380" cy="285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2024-08-07T10:25:04Z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