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4" r:id="rId4"/>
    <p:sldId id="332" r:id="rId5"/>
    <p:sldId id="331" r:id="rId6"/>
    <p:sldId id="330" r:id="rId7"/>
    <p:sldId id="329" r:id="rId8"/>
    <p:sldId id="327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2852420"/>
            <a:ext cx="11503660" cy="115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58095" y="1496640"/>
            <a:ext cx="390476" cy="23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6666" y="1496640"/>
            <a:ext cx="371428" cy="23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9523" y="2022001"/>
            <a:ext cx="380952" cy="23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1904" y="2022001"/>
            <a:ext cx="380952" cy="23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24761" y="2022001"/>
            <a:ext cx="390477" cy="23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58095" y="3034515"/>
            <a:ext cx="4161904" cy="32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34285" y="3034515"/>
            <a:ext cx="1400000" cy="32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43809" y="3559876"/>
            <a:ext cx="1028571" cy="32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008714"/>
            <a:ext cx="10800000" cy="2075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0347370" y="4133030"/>
            <a:ext cx="390476" cy="23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37846" y="4668546"/>
            <a:ext cx="552380" cy="23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42608" y="5720454"/>
            <a:ext cx="390476" cy="23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86666" y="2524453"/>
            <a:ext cx="380952" cy="333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43809" y="4116071"/>
            <a:ext cx="380952" cy="324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6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3809" y="1486281"/>
            <a:ext cx="390476" cy="324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3809" y="3069975"/>
            <a:ext cx="380952" cy="324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0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1525075"/>
            <a:ext cx="685714" cy="23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1428" y="1534624"/>
            <a:ext cx="695238" cy="22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91428" y="1525075"/>
            <a:ext cx="704761" cy="23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260" y="1936115"/>
            <a:ext cx="1381125" cy="156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87240" y="1905000"/>
            <a:ext cx="1278890" cy="152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27670" y="1885315"/>
            <a:ext cx="1403985" cy="141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2550" y="1936115"/>
            <a:ext cx="1275080" cy="156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23610" y="1905000"/>
            <a:ext cx="1469390" cy="152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18980" y="1885315"/>
            <a:ext cx="1503680" cy="141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0" grpId="0" bldLvl="0" animBg="1"/>
      <p:bldP spid="13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9"/>
          <a:stretch>
            <a:fillRect/>
          </a:stretch>
        </p:blipFill>
        <p:spPr>
          <a:xfrm>
            <a:off x="648335" y="734736"/>
            <a:ext cx="10800080" cy="4404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048245" y="3784019"/>
            <a:ext cx="2733333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20545" y="4149725"/>
            <a:ext cx="204660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57768" y="4738290"/>
            <a:ext cx="4838095" cy="28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5"/>
          <a:stretch>
            <a:fillRect/>
          </a:stretch>
        </p:blipFill>
        <p:spPr>
          <a:xfrm>
            <a:off x="1559560" y="5157511"/>
            <a:ext cx="10800080" cy="1605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2026136" y="5771319"/>
            <a:ext cx="2733333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35660" y="6238312"/>
            <a:ext cx="2419047" cy="28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8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0000" y="3681058"/>
            <a:ext cx="3047619" cy="26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047" y="4148616"/>
            <a:ext cx="4695238" cy="29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92055" y="2277110"/>
            <a:ext cx="1532890" cy="1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2590" y="4058285"/>
            <a:ext cx="927608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781300"/>
            <a:ext cx="2804160" cy="1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32"/>
          <a:stretch>
            <a:fillRect/>
          </a:stretch>
        </p:blipFill>
        <p:spPr>
          <a:xfrm>
            <a:off x="1199515" y="5085121"/>
            <a:ext cx="10800080" cy="1588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27996" y="6245294"/>
            <a:ext cx="2409523" cy="29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2024-08-07T09:50:47Z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