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3028950"/>
            <a:ext cx="1201674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0300" y="2295525"/>
            <a:ext cx="5969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9900" y="2226945"/>
            <a:ext cx="71310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952" y="2409101"/>
            <a:ext cx="1057142" cy="2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8571" y="3104405"/>
            <a:ext cx="742857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9523" y="3104405"/>
            <a:ext cx="733333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00895" y="3053715"/>
            <a:ext cx="117602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34285" y="3790185"/>
            <a:ext cx="238095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05714" y="3790185"/>
            <a:ext cx="400000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2857" y="4495014"/>
            <a:ext cx="1428571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77142" y="4495014"/>
            <a:ext cx="1409523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1056989"/>
            <a:ext cx="1514285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1428" y="1056989"/>
            <a:ext cx="504760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1743959"/>
            <a:ext cx="952380" cy="2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904" y="2440470"/>
            <a:ext cx="238095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0860" y="3127375"/>
            <a:ext cx="51879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8571" y="4510922"/>
            <a:ext cx="428571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7619" y="4510922"/>
            <a:ext cx="400000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05714" y="5197892"/>
            <a:ext cx="419047" cy="2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24761" y="5197892"/>
            <a:ext cx="409523" cy="2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1714178"/>
            <a:ext cx="409523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2380" y="3095856"/>
            <a:ext cx="400000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1028461"/>
            <a:ext cx="409523" cy="34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2536705"/>
            <a:ext cx="409523" cy="34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89004"/>
            <a:ext cx="10800000" cy="235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14609" y="3846261"/>
            <a:ext cx="409523" cy="3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2785745"/>
            <a:ext cx="35433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428" y="2858894"/>
            <a:ext cx="295238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0670" y="2785745"/>
            <a:ext cx="39116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9830" y="2785745"/>
            <a:ext cx="42862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5325" y="2675255"/>
            <a:ext cx="5086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7619" y="2858894"/>
            <a:ext cx="304761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2620" y="2782570"/>
            <a:ext cx="33401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24645" y="2785745"/>
            <a:ext cx="3905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26690" y="3507105"/>
            <a:ext cx="200088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48571" y="3593067"/>
            <a:ext cx="1457142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66240" y="5541010"/>
            <a:ext cx="39941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91428" y="5585823"/>
            <a:ext cx="295238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18765" y="5518785"/>
            <a:ext cx="39052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19830" y="5514340"/>
            <a:ext cx="42862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0705" y="5505450"/>
            <a:ext cx="18427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10" grpId="0" bldLvl="0" animBg="1"/>
      <p:bldP spid="11" grpId="0" bldLvl="0" animBg="1"/>
      <p:bldP spid="12" grpId="0" bldLvl="0" animBg="1"/>
      <p:bldP spid="13" grpId="0" animBg="1"/>
      <p:bldP spid="14" grpId="0" bldLvl="0" animBg="1"/>
      <p:bldP spid="15" grpId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5195131"/>
            <a:ext cx="1933333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5738639"/>
            <a:ext cx="2714285" cy="3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199474"/>
            <a:ext cx="10800000" cy="357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6654" y="1980687"/>
            <a:ext cx="4142857" cy="34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749" y="3200143"/>
            <a:ext cx="3371428" cy="3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178" y="3809870"/>
            <a:ext cx="1780952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749" y="4352909"/>
            <a:ext cx="3504761" cy="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2024-08-11T09:24:54Z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