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0" r:id="rId3"/>
    <p:sldId id="342" r:id="rId4"/>
    <p:sldId id="341" r:id="rId5"/>
    <p:sldId id="340" r:id="rId6"/>
    <p:sldId id="339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7930" y="2929890"/>
            <a:ext cx="7216140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2880" y="2372995"/>
            <a:ext cx="318452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055" y="2240280"/>
            <a:ext cx="37382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5477778"/>
            <a:ext cx="228571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5477778"/>
            <a:ext cx="219047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9047" y="5477778"/>
            <a:ext cx="380952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266914"/>
            <a:ext cx="2114285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428" y="3266914"/>
            <a:ext cx="3952380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4010022"/>
            <a:ext cx="2723809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3743840"/>
            <a:ext cx="3228571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380" y="3743840"/>
            <a:ext cx="2438095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4372747"/>
            <a:ext cx="4152380" cy="3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2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1705167"/>
            <a:ext cx="2257142" cy="28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2353510"/>
            <a:ext cx="2257142" cy="28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3011386"/>
            <a:ext cx="1009523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619" y="3621591"/>
            <a:ext cx="3038095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3430306"/>
            <a:ext cx="200000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2380" y="4116629"/>
            <a:ext cx="390476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4116629"/>
            <a:ext cx="390476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4653874"/>
            <a:ext cx="10800000" cy="168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77469" y="5388264"/>
            <a:ext cx="2571428" cy="2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6516" y="6027278"/>
            <a:ext cx="3676190" cy="30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24544"/>
            <a:ext cx="10800000" cy="2305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60041" y="1820082"/>
            <a:ext cx="3704761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0518" y="2467980"/>
            <a:ext cx="2723809" cy="2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0041" y="3106351"/>
            <a:ext cx="4000000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8" r="41333" b="35079"/>
          <a:stretch>
            <a:fillRect/>
          </a:stretch>
        </p:blipFill>
        <p:spPr>
          <a:xfrm>
            <a:off x="2783205" y="3754120"/>
            <a:ext cx="597662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1695600"/>
            <a:ext cx="761904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4285" y="2382053"/>
            <a:ext cx="380952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7619" y="4450948"/>
            <a:ext cx="371428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9047" y="4441414"/>
            <a:ext cx="752380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91428" y="4450948"/>
            <a:ext cx="371427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030" y="1980565"/>
            <a:ext cx="32893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6325" y="1988820"/>
            <a:ext cx="34226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9350" y="2828925"/>
            <a:ext cx="36639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6810" y="2859405"/>
            <a:ext cx="362585" cy="20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333" y="3609934"/>
            <a:ext cx="228571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1428" y="4295890"/>
            <a:ext cx="228571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4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238" y="1752952"/>
            <a:ext cx="228571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57" y="1752952"/>
            <a:ext cx="200000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952" y="1752952"/>
            <a:ext cx="409523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142" y="2439515"/>
            <a:ext cx="200000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3333" y="2439515"/>
            <a:ext cx="409523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67619" y="4394313"/>
            <a:ext cx="228571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86666" y="4403848"/>
            <a:ext cx="228572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6190" y="1067201"/>
            <a:ext cx="200000" cy="24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380" y="2397168"/>
            <a:ext cx="695238" cy="31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28" y="2397168"/>
            <a:ext cx="714285" cy="32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99369"/>
            <a:ext cx="10800000" cy="26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481904" y="3634537"/>
            <a:ext cx="1219047" cy="31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1904" y="5038041"/>
            <a:ext cx="1380952" cy="31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2380" y="5038041"/>
            <a:ext cx="657142" cy="31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0000" y="5038041"/>
            <a:ext cx="1219047" cy="32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8571" y="1715253"/>
            <a:ext cx="409523" cy="35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1904" y="3127228"/>
            <a:ext cx="400001" cy="34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84"/>
          <a:stretch>
            <a:fillRect/>
          </a:stretch>
        </p:blipFill>
        <p:spPr>
          <a:xfrm>
            <a:off x="1271270" y="4348480"/>
            <a:ext cx="10800080" cy="203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42608" y="5244431"/>
            <a:ext cx="400000" cy="34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96" r="2887"/>
          <a:stretch>
            <a:fillRect/>
          </a:stretch>
        </p:blipFill>
        <p:spPr>
          <a:xfrm>
            <a:off x="720090" y="908685"/>
            <a:ext cx="10488295" cy="164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29523" y="1036655"/>
            <a:ext cx="400000" cy="34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7114"/>
            <a:ext cx="10800000" cy="2071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81904" y="3505624"/>
            <a:ext cx="400000" cy="34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628775"/>
            <a:ext cx="9295130" cy="324802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711450" y="3213100"/>
            <a:ext cx="2304415" cy="12242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927350" y="3213100"/>
            <a:ext cx="2016125" cy="115189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967980" y="3213100"/>
            <a:ext cx="2016125" cy="12242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184515" y="3213100"/>
            <a:ext cx="1943735" cy="1224280"/>
          </a:xfrm>
          <a:prstGeom prst="line">
            <a:avLst/>
          </a:prstGeom>
          <a:ln>
            <a:solidFill>
              <a:srgbClr val="EC46A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2809078"/>
            <a:ext cx="285714" cy="2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3104335"/>
            <a:ext cx="228571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0952" y="3456738"/>
            <a:ext cx="276190" cy="1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2857" y="3799617"/>
            <a:ext cx="209523" cy="2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5714" y="3885337"/>
            <a:ext cx="209523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77142" y="4571095"/>
            <a:ext cx="228571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6190" y="4571095"/>
            <a:ext cx="228572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