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93" b="15080"/>
          <a:stretch>
            <a:fillRect/>
          </a:stretch>
        </p:blipFill>
        <p:spPr>
          <a:xfrm>
            <a:off x="767080" y="1988820"/>
            <a:ext cx="10800080" cy="288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523951"/>
            <a:ext cx="380952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666" y="1514418"/>
            <a:ext cx="390476" cy="3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2143635"/>
            <a:ext cx="428571" cy="2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685" y="3497580"/>
            <a:ext cx="36195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91220" y="3497580"/>
            <a:ext cx="3238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685" y="4184015"/>
            <a:ext cx="35623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3440" y="4174490"/>
            <a:ext cx="34163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22124"/>
            <a:ext cx="10800000" cy="209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242608" y="4995080"/>
            <a:ext cx="419047" cy="25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99751" y="4995080"/>
            <a:ext cx="419047" cy="26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6894" y="4995080"/>
            <a:ext cx="419047" cy="26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4037" y="4995080"/>
            <a:ext cx="409523" cy="26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61656" y="4995080"/>
            <a:ext cx="428571" cy="26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9751" y="6305211"/>
            <a:ext cx="419047" cy="26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696521"/>
            <a:ext cx="400000" cy="34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3333" y="3605361"/>
            <a:ext cx="409523" cy="34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989957"/>
            <a:ext cx="400000" cy="34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3390760"/>
            <a:ext cx="409523" cy="34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601641"/>
            <a:ext cx="428571" cy="2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1601641"/>
            <a:ext cx="409523" cy="2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0952" y="1601641"/>
            <a:ext cx="419047" cy="2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0" y="2000885"/>
            <a:ext cx="1666875" cy="172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8555" y="2214245"/>
            <a:ext cx="1579245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4960" y="2214245"/>
            <a:ext cx="1362075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17085" y="2061210"/>
            <a:ext cx="1878330" cy="166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62395" y="2111375"/>
            <a:ext cx="1846580" cy="163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62210" y="2111375"/>
            <a:ext cx="1604645" cy="16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bldLvl="0" animBg="1"/>
      <p:bldP spid="12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5342992"/>
            <a:ext cx="3047619" cy="2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5981187"/>
            <a:ext cx="4466666" cy="3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3052262"/>
            <a:ext cx="2895238" cy="30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3701403"/>
            <a:ext cx="3828571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3061407"/>
            <a:ext cx="2885714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3672253"/>
            <a:ext cx="3352380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2024-08-10T15:24:35Z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