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2" r:id="rId3"/>
    <p:sldId id="343" r:id="rId4"/>
    <p:sldId id="32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198511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8-06T22:08:07.680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853055"/>
            <a:ext cx="11594465" cy="112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650156"/>
            <a:ext cx="1838095" cy="26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242875"/>
            <a:ext cx="3485714" cy="2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3404724"/>
            <a:ext cx="895238" cy="32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4101394"/>
            <a:ext cx="1828571" cy="2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4693087"/>
            <a:ext cx="4085714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1543391"/>
            <a:ext cx="390476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428" y="2087090"/>
            <a:ext cx="390476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1600" y="3038475"/>
            <a:ext cx="146304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8571" y="3164949"/>
            <a:ext cx="71428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428" y="3193564"/>
            <a:ext cx="323809" cy="1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8530" y="3708400"/>
            <a:ext cx="149288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0220" y="3708400"/>
            <a:ext cx="154051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9225" y="3708400"/>
            <a:ext cx="147129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5990" y="4252595"/>
            <a:ext cx="149542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5470" y="4252595"/>
            <a:ext cx="144526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39225" y="4252595"/>
            <a:ext cx="147129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838761"/>
            <a:ext cx="219047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1848297"/>
            <a:ext cx="228571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095" y="1838761"/>
            <a:ext cx="219047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2601601"/>
            <a:ext cx="219047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1428" y="2611136"/>
            <a:ext cx="228571" cy="2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285" y="2601601"/>
            <a:ext cx="219047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7619" y="2601601"/>
            <a:ext cx="20952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2380" y="3278621"/>
            <a:ext cx="2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05714" y="3278621"/>
            <a:ext cx="20952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05714" y="3278621"/>
            <a:ext cx="2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00952" y="3278621"/>
            <a:ext cx="2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20000" y="4623126"/>
            <a:ext cx="400000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1687190"/>
            <a:ext cx="380952" cy="33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3014"/>
            <a:ext cx="10800000" cy="330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13710" y="2967456"/>
            <a:ext cx="380952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7044" y="4979740"/>
            <a:ext cx="380952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990334"/>
            <a:ext cx="380952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2327218"/>
            <a:ext cx="380952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482219"/>
            <a:ext cx="219047" cy="2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3472672"/>
            <a:ext cx="295238" cy="2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3472672"/>
            <a:ext cx="219047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238" y="3472672"/>
            <a:ext cx="380952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7142" y="3453577"/>
            <a:ext cx="342857" cy="2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3472672"/>
            <a:ext cx="219047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58095" y="3482219"/>
            <a:ext cx="219047" cy="2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86666" y="3482219"/>
            <a:ext cx="219047" cy="2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15238" y="3482219"/>
            <a:ext cx="219047" cy="22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842217"/>
            <a:ext cx="1838095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434073"/>
            <a:ext cx="3714285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4285" y="3544180"/>
            <a:ext cx="1828571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4005" y="4074795"/>
            <a:ext cx="266128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9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3028764"/>
            <a:ext cx="183809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3028764"/>
            <a:ext cx="1990476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648026"/>
            <a:ext cx="961904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6190" y="3628972"/>
            <a:ext cx="942857" cy="2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TFhM2RhYzI2NWUwNWU0YjBjZDk5MTExNzY5ZDMyY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zt198511</cp:lastModifiedBy>
  <cp:revision>62</cp:revision>
  <dcterms:created xsi:type="dcterms:W3CDTF">2015-09-16T06:44:00Z</dcterms:created>
  <dcterms:modified xsi:type="dcterms:W3CDTF">2024-08-06T14:08:36Z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