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198511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8-06T22:49:09.735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3032760"/>
            <a:ext cx="773430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1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525905"/>
            <a:ext cx="9361805" cy="223393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376170" y="2183130"/>
            <a:ext cx="5015865" cy="59817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99740" y="2183130"/>
            <a:ext cx="575945" cy="59817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27575" y="2132965"/>
            <a:ext cx="575945" cy="6483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375910" y="2183130"/>
            <a:ext cx="575945" cy="59817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03745" y="2132965"/>
            <a:ext cx="2592705" cy="6483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607935" y="2183130"/>
            <a:ext cx="575945" cy="59817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071495" y="2132965"/>
            <a:ext cx="6192520" cy="6483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840595" y="2132965"/>
            <a:ext cx="575310" cy="57594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3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657854"/>
            <a:ext cx="380952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2955100"/>
            <a:ext cx="390476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4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567619" y="2974920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24761" y="2974920"/>
            <a:ext cx="285714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48571" y="2974920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77142" y="2974920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91428" y="2946294"/>
            <a:ext cx="371428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67619" y="2974920"/>
            <a:ext cx="228571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24761" y="2974920"/>
            <a:ext cx="285714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48571" y="2974920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710476" y="2974920"/>
            <a:ext cx="37142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81904" y="2946294"/>
            <a:ext cx="380952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67619" y="2974920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824761" y="2974920"/>
            <a:ext cx="285715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348571" y="2974920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091428" y="2974920"/>
            <a:ext cx="390476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681904" y="2955836"/>
            <a:ext cx="352380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494"/>
            <a:ext cx="10800000" cy="1970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2996190" y="4525303"/>
            <a:ext cx="219047" cy="23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24761" y="4525303"/>
            <a:ext cx="380952" cy="23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053333" y="4525303"/>
            <a:ext cx="390476" cy="23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243809" y="4525303"/>
            <a:ext cx="390476" cy="23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500952" y="5175596"/>
            <a:ext cx="371428" cy="22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691428" y="5166033"/>
            <a:ext cx="390476" cy="23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072380" y="5175596"/>
            <a:ext cx="371428" cy="22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262857" y="5166033"/>
            <a:ext cx="371428" cy="24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8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3592737"/>
            <a:ext cx="1838095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619" y="3592737"/>
            <a:ext cx="1838095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4183819"/>
            <a:ext cx="3485714" cy="2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6666" y="4183819"/>
            <a:ext cx="3485714" cy="2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2024-08-06T14:49:12Z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