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1360" y="3028950"/>
            <a:ext cx="566928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54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4565" y="1597660"/>
            <a:ext cx="465455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9505" y="1597660"/>
            <a:ext cx="50292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2070" y="1597660"/>
            <a:ext cx="478155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77170" y="1597660"/>
            <a:ext cx="490855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34565" y="2245360"/>
            <a:ext cx="465455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8555" y="2259330"/>
            <a:ext cx="465455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2070" y="2245360"/>
            <a:ext cx="478155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77170" y="2247900"/>
            <a:ext cx="49085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34565" y="2896235"/>
            <a:ext cx="46545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29505" y="2896235"/>
            <a:ext cx="50292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53020" y="2896235"/>
            <a:ext cx="28194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86695" y="2896235"/>
            <a:ext cx="49085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72380" y="3182957"/>
            <a:ext cx="219047" cy="2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91428" y="3173423"/>
            <a:ext cx="1238095" cy="24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77142" y="3144820"/>
            <a:ext cx="1361904" cy="30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77142" y="3182957"/>
            <a:ext cx="380952" cy="2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95945" y="3173730"/>
            <a:ext cx="144716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05714" y="3859889"/>
            <a:ext cx="371428" cy="2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05714" y="3850355"/>
            <a:ext cx="1409523" cy="24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77142" y="3850355"/>
            <a:ext cx="1361904" cy="25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53333" y="3859889"/>
            <a:ext cx="219047" cy="2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81904" y="3850355"/>
            <a:ext cx="1238095" cy="24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33610" y="3719830"/>
            <a:ext cx="143002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100952" y="4632163"/>
            <a:ext cx="1390476" cy="32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300952" y="4660766"/>
            <a:ext cx="1809523" cy="295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696450" y="3043555"/>
            <a:ext cx="171831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  <p:bldP spid="17" grpId="0" animBg="1"/>
      <p:bldP spid="18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0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24761" y="3176280"/>
            <a:ext cx="228571" cy="22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3333" y="3166734"/>
            <a:ext cx="219047" cy="24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15238" y="3166734"/>
            <a:ext cx="380952" cy="23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67619" y="3138096"/>
            <a:ext cx="371428" cy="295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34285" y="3166734"/>
            <a:ext cx="219047" cy="24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62857" y="3166734"/>
            <a:ext cx="219047" cy="24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05714" y="3166734"/>
            <a:ext cx="390476" cy="23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77142" y="3138096"/>
            <a:ext cx="371428" cy="295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24455" y="3775075"/>
            <a:ext cx="153416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57820" y="3836670"/>
            <a:ext cx="1885950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6190" y="2907018"/>
            <a:ext cx="1838095" cy="2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8571" y="2907018"/>
            <a:ext cx="1838095" cy="2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5238" y="3488762"/>
            <a:ext cx="4095238" cy="29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67619" y="3488762"/>
            <a:ext cx="4095238" cy="28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118569"/>
            <a:ext cx="10800000" cy="1767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599425" y="4940243"/>
            <a:ext cx="1838095" cy="23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23234" y="4940243"/>
            <a:ext cx="1980952" cy="23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18472" y="5523059"/>
            <a:ext cx="2123809" cy="28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2024-08-06T12:49:16Z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