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132965"/>
            <a:ext cx="11676380" cy="274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5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515019"/>
            <a:ext cx="380952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1515019"/>
            <a:ext cx="371428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1524561"/>
            <a:ext cx="219047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9047" y="1524561"/>
            <a:ext cx="219047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6666" y="2087536"/>
            <a:ext cx="209523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2" y="2087536"/>
            <a:ext cx="219047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2087536"/>
            <a:ext cx="390476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7142" y="2087536"/>
            <a:ext cx="380952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88549"/>
            <a:ext cx="10800000" cy="285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548571" y="3402968"/>
            <a:ext cx="390476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8095" y="4546039"/>
            <a:ext cx="380952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754986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2754986"/>
            <a:ext cx="295238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2754986"/>
            <a:ext cx="228571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2754986"/>
            <a:ext cx="390476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3809" y="2774065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0952" y="2774065"/>
            <a:ext cx="285715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61" y="2774065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666" y="2774065"/>
            <a:ext cx="371428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1904" y="3470451"/>
            <a:ext cx="400000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5515" y="3479800"/>
            <a:ext cx="3238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48571" y="3479991"/>
            <a:ext cx="228571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6666" y="3470451"/>
            <a:ext cx="209523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77142" y="3499070"/>
            <a:ext cx="371428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24761" y="3499070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53333" y="3499070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81904" y="4195456"/>
            <a:ext cx="390476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48571" y="4195456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86666" y="4195456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77142" y="4214536"/>
            <a:ext cx="371428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482205" y="4214495"/>
            <a:ext cx="323850" cy="22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24761" y="4214536"/>
            <a:ext cx="21904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853333" y="4214536"/>
            <a:ext cx="21904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25040" y="4180205"/>
            <a:ext cx="29527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482205" y="3479800"/>
            <a:ext cx="30416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ldLvl="0" animBg="1"/>
      <p:bldP spid="24" grpId="0" animBg="1"/>
      <p:bldP spid="25" grpId="0" animBg="1"/>
      <p:bldP spid="2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00487"/>
            <a:ext cx="1266666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096405"/>
            <a:ext cx="5447619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221758"/>
            <a:ext cx="1838095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3221758"/>
            <a:ext cx="961904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3717676"/>
            <a:ext cx="1219047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70639"/>
            <a:ext cx="10800000" cy="188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514282" y="5672383"/>
            <a:ext cx="219047" cy="23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8568" y="5672383"/>
            <a:ext cx="219047" cy="23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85711" y="5672383"/>
            <a:ext cx="219047" cy="23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