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7380" y="3040380"/>
            <a:ext cx="8397240" cy="77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1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649353"/>
            <a:ext cx="3352380" cy="30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270145"/>
            <a:ext cx="1933333" cy="29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890937"/>
            <a:ext cx="3838095" cy="30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1" t="29187" r="4886"/>
          <a:stretch>
            <a:fillRect/>
          </a:stretch>
        </p:blipFill>
        <p:spPr>
          <a:xfrm>
            <a:off x="2082165" y="3349625"/>
            <a:ext cx="8027035" cy="3290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465" y="2235200"/>
            <a:ext cx="205295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9855" y="2296160"/>
            <a:ext cx="217678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2830" y="2755265"/>
            <a:ext cx="337185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2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7590" y="1536065"/>
            <a:ext cx="37719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4385" y="1526540"/>
            <a:ext cx="40830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9365" y="2232660"/>
            <a:ext cx="37719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18550" y="2232660"/>
            <a:ext cx="199580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63000" y="2938780"/>
            <a:ext cx="40830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13015" y="3634740"/>
            <a:ext cx="39306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17850" y="4340860"/>
            <a:ext cx="39306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5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76" y="1056922"/>
            <a:ext cx="990476" cy="26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9523" y="1762771"/>
            <a:ext cx="523809" cy="25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8095" y="3164929"/>
            <a:ext cx="238095" cy="25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9047" y="4567087"/>
            <a:ext cx="228571" cy="26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43809" y="4567087"/>
            <a:ext cx="228571" cy="26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67619" y="4576625"/>
            <a:ext cx="238095" cy="2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00952" y="1715971"/>
            <a:ext cx="409523" cy="34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0000" y="3119540"/>
            <a:ext cx="400000" cy="34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1028491"/>
            <a:ext cx="409523" cy="34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6190" y="2431935"/>
            <a:ext cx="400000" cy="34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8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72690" y="1523365"/>
            <a:ext cx="48704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6655" y="1523365"/>
            <a:ext cx="48704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9330" y="1523365"/>
            <a:ext cx="81280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96170" y="1523365"/>
            <a:ext cx="50736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2690" y="2183130"/>
            <a:ext cx="48704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77130" y="2183130"/>
            <a:ext cx="50736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91730" y="2183130"/>
            <a:ext cx="50736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43770" y="2183130"/>
            <a:ext cx="34544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91715" y="2852420"/>
            <a:ext cx="87312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77130" y="2852420"/>
            <a:ext cx="50736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10755" y="2852420"/>
            <a:ext cx="91440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96170" y="2852420"/>
            <a:ext cx="48704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1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9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657052"/>
            <a:ext cx="1933333" cy="2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276460"/>
            <a:ext cx="3038095" cy="30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1" t="29187" r="4886"/>
          <a:stretch>
            <a:fillRect/>
          </a:stretch>
        </p:blipFill>
        <p:spPr>
          <a:xfrm>
            <a:off x="1847215" y="2905125"/>
            <a:ext cx="8371840" cy="3432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27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593392"/>
            <a:ext cx="1933333" cy="24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186572"/>
            <a:ext cx="3514285" cy="30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1" t="29187" r="4886"/>
          <a:stretch>
            <a:fillRect/>
          </a:stretch>
        </p:blipFill>
        <p:spPr>
          <a:xfrm>
            <a:off x="1847215" y="2905125"/>
            <a:ext cx="8371840" cy="3432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2024-08-11T09:29:05Z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