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2967990"/>
            <a:ext cx="105460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3748046"/>
            <a:ext cx="1933333" cy="2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4377861"/>
            <a:ext cx="5266666" cy="30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6244"/>
            <a:ext cx="10800000" cy="333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410" y="2877185"/>
            <a:ext cx="29254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550" y="3515995"/>
            <a:ext cx="470027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5539"/>
            <a:ext cx="10800000" cy="268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0110" y="5426710"/>
            <a:ext cx="213931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8570" y="5508625"/>
            <a:ext cx="11931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775" y="6148705"/>
            <a:ext cx="372808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5168787"/>
            <a:ext cx="1942857" cy="26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5798440"/>
            <a:ext cx="2723809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562877"/>
            <a:ext cx="3342857" cy="30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30948"/>
            <a:ext cx="1933333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841756"/>
            <a:ext cx="3514285" cy="30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8" t="12303" r="16886" b="33781"/>
          <a:stretch>
            <a:fillRect/>
          </a:stretch>
        </p:blipFill>
        <p:spPr>
          <a:xfrm>
            <a:off x="2639695" y="3213100"/>
            <a:ext cx="698500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391388"/>
            <a:ext cx="1323809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3011024"/>
            <a:ext cx="4790476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012018"/>
            <a:ext cx="1933333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651010"/>
            <a:ext cx="3028571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344629"/>
            <a:ext cx="10800000" cy="180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3225" y="5138110"/>
            <a:ext cx="1780952" cy="2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2273" y="5769072"/>
            <a:ext cx="4790476" cy="29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371295"/>
            <a:ext cx="1933333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3009572"/>
            <a:ext cx="2314285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647849"/>
            <a:ext cx="6057142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2024-08-10T16:24:24Z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