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17"/>
          <a:stretch>
            <a:fillRect/>
          </a:stretch>
        </p:blipFill>
        <p:spPr>
          <a:xfrm>
            <a:off x="335280" y="1917065"/>
            <a:ext cx="11546840" cy="288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40" y="1238844"/>
            <a:ext cx="10800000" cy="2262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2678" y="1992845"/>
            <a:ext cx="676190" cy="23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9870" y="1944370"/>
            <a:ext cx="405130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6085" y="1944370"/>
            <a:ext cx="479425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52678" y="2555960"/>
            <a:ext cx="676190" cy="24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09820" y="2584593"/>
            <a:ext cx="333333" cy="162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52678" y="2546416"/>
            <a:ext cx="685714" cy="23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52678" y="3109531"/>
            <a:ext cx="1028571" cy="25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00297" y="3109531"/>
            <a:ext cx="361904" cy="23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76487" y="3109531"/>
            <a:ext cx="371428" cy="23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40" y="3500714"/>
            <a:ext cx="10800000" cy="2542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195535" y="4886565"/>
            <a:ext cx="219047" cy="23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43154" y="4886565"/>
            <a:ext cx="295238" cy="22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76487" y="4886565"/>
            <a:ext cx="209523" cy="23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19344" y="4886565"/>
            <a:ext cx="390476" cy="23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852678" y="4886565"/>
            <a:ext cx="219047" cy="23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300297" y="4886565"/>
            <a:ext cx="295238" cy="22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833630" y="4886565"/>
            <a:ext cx="209523" cy="23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576487" y="4886565"/>
            <a:ext cx="390476" cy="23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500297" y="4886565"/>
            <a:ext cx="228572" cy="23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957440" y="4886565"/>
            <a:ext cx="295238" cy="22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481249" y="4886565"/>
            <a:ext cx="219047" cy="23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243154" y="4886565"/>
            <a:ext cx="371427" cy="23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5535" y="5603385"/>
            <a:ext cx="219047" cy="23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652678" y="5593828"/>
            <a:ext cx="285714" cy="22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176487" y="5603385"/>
            <a:ext cx="219047" cy="22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919344" y="5593828"/>
            <a:ext cx="390476" cy="24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852678" y="5593828"/>
            <a:ext cx="219047" cy="24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309820" y="5593828"/>
            <a:ext cx="285714" cy="22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833630" y="5603385"/>
            <a:ext cx="209523" cy="23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576487" y="5593828"/>
            <a:ext cx="390476" cy="24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8509820" y="5603385"/>
            <a:ext cx="209523" cy="23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8957440" y="5593828"/>
            <a:ext cx="295238" cy="23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9481249" y="5593828"/>
            <a:ext cx="219047" cy="24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0243154" y="5603385"/>
            <a:ext cx="371427" cy="23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1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3381006"/>
            <a:ext cx="209523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0000" y="3381006"/>
            <a:ext cx="219047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62857" y="3381006"/>
            <a:ext cx="390476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43809" y="3342901"/>
            <a:ext cx="361904" cy="304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48571" y="3381006"/>
            <a:ext cx="219047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77142" y="3381006"/>
            <a:ext cx="219047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39047" y="3381006"/>
            <a:ext cx="371428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00952" y="3342901"/>
            <a:ext cx="371428" cy="29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48571" y="4009732"/>
            <a:ext cx="1352380" cy="2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34285" y="4009732"/>
            <a:ext cx="1352381" cy="2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77142" y="2666490"/>
            <a:ext cx="1838095" cy="25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3171361"/>
            <a:ext cx="3485714" cy="2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3149"/>
            <a:ext cx="10800000" cy="2106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96190" y="5172132"/>
            <a:ext cx="1838095" cy="285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5238" y="5686787"/>
            <a:ext cx="4390476" cy="29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63</cp:revision>
  <dcterms:created xsi:type="dcterms:W3CDTF">2015-09-16T06:44:00Z</dcterms:created>
  <dcterms:modified xsi:type="dcterms:W3CDTF">2024-08-06T14:48:15Z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