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97200"/>
            <a:ext cx="642366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2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3078016"/>
            <a:ext cx="3076190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619" y="3087550"/>
            <a:ext cx="2561904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047" y="3773996"/>
            <a:ext cx="228571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619" y="3773996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9955" y="3703320"/>
            <a:ext cx="39052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00" y="3764463"/>
            <a:ext cx="285714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95" y="3773996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6666" y="3773996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48571" y="3773996"/>
            <a:ext cx="361904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29523" y="3773996"/>
            <a:ext cx="285715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2296207"/>
            <a:ext cx="380952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3516537"/>
            <a:ext cx="380952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535162"/>
            <a:ext cx="228571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5955" y="1535430"/>
            <a:ext cx="30988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1544719"/>
            <a:ext cx="228571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1544719"/>
            <a:ext cx="219047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0000" y="1535162"/>
            <a:ext cx="1019047" cy="26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1904" y="2261439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0476" y="2261439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3333" y="2261439"/>
            <a:ext cx="1009523" cy="26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9523" y="2261439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58095" y="2261439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00952" y="2261439"/>
            <a:ext cx="1019047" cy="26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41395" y="1447165"/>
            <a:ext cx="111252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20299"/>
            <a:ext cx="10800000" cy="274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7409520" y="3731960"/>
            <a:ext cx="219047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66663" y="3731960"/>
            <a:ext cx="285714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0473" y="3731960"/>
            <a:ext cx="219047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42730" y="3731895"/>
            <a:ext cx="3810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42854" y="3903752"/>
            <a:ext cx="200000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42854" y="3903752"/>
            <a:ext cx="200000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66663" y="3903752"/>
            <a:ext cx="333333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57139" y="3903752"/>
            <a:ext cx="333333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47615" y="3903752"/>
            <a:ext cx="342857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09520" y="4810430"/>
            <a:ext cx="219047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66663" y="4800886"/>
            <a:ext cx="285714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0473" y="4810430"/>
            <a:ext cx="219047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42854" y="4800886"/>
            <a:ext cx="380952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57139" y="5001310"/>
            <a:ext cx="209523" cy="2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57139" y="5010854"/>
            <a:ext cx="342857" cy="2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714282" y="5001310"/>
            <a:ext cx="342857" cy="2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565640" y="3592830"/>
            <a:ext cx="16884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1676187"/>
            <a:ext cx="21904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1676187"/>
            <a:ext cx="219047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1676187"/>
            <a:ext cx="380952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285" y="1638067"/>
            <a:ext cx="371428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1904" y="2419544"/>
            <a:ext cx="228571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0476" y="2419544"/>
            <a:ext cx="21904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2380" y="2419544"/>
            <a:ext cx="380952" cy="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285" y="2381423"/>
            <a:ext cx="371428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58095" y="3039008"/>
            <a:ext cx="1800000" cy="2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6666" y="3582230"/>
            <a:ext cx="390476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24761" y="3629881"/>
            <a:ext cx="219047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43809" y="3582230"/>
            <a:ext cx="380952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412875"/>
            <a:ext cx="4652645" cy="199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