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7"/>
          <a:stretch>
            <a:fillRect/>
          </a:stretch>
        </p:blipFill>
        <p:spPr>
          <a:xfrm>
            <a:off x="407035" y="2051050"/>
            <a:ext cx="11579860" cy="275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34285" y="2163289"/>
            <a:ext cx="380952" cy="32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190" y="3794251"/>
            <a:ext cx="380952" cy="32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1034"/>
            <a:ext cx="10800000" cy="207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1566" y="2651383"/>
            <a:ext cx="352380" cy="27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412875"/>
            <a:ext cx="9363710" cy="37630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30475" y="2522855"/>
            <a:ext cx="5149850" cy="105029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87620" y="2522855"/>
            <a:ext cx="5149850" cy="1050290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567305" y="2565400"/>
            <a:ext cx="4968875" cy="100774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231765" y="2565400"/>
            <a:ext cx="4968875" cy="1080135"/>
          </a:xfrm>
          <a:prstGeom prst="line">
            <a:avLst/>
          </a:prstGeom>
          <a:ln>
            <a:solidFill>
              <a:srgbClr val="0BB6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1705778"/>
            <a:ext cx="276190" cy="17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557020"/>
            <a:ext cx="1536700" cy="155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2024-08-06T14:46:14Z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