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2"/>
          <a:stretch>
            <a:fillRect/>
          </a:stretch>
        </p:blipFill>
        <p:spPr>
          <a:xfrm>
            <a:off x="263525" y="2019935"/>
            <a:ext cx="11709400" cy="277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9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6190" y="3015480"/>
            <a:ext cx="228571" cy="22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190" y="3015480"/>
            <a:ext cx="380952" cy="22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75" y="3428959"/>
            <a:ext cx="10800000" cy="2409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13651" y="4810155"/>
            <a:ext cx="380952" cy="33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0317" y="4810155"/>
            <a:ext cx="5180953" cy="33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7936" y="5391210"/>
            <a:ext cx="2542857" cy="31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3145377"/>
            <a:ext cx="676190" cy="3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04" y="3126304"/>
            <a:ext cx="1019047" cy="3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7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0476" y="3232410"/>
            <a:ext cx="342858" cy="31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1439"/>
            <a:ext cx="10800000" cy="2207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77142" y="4326557"/>
            <a:ext cx="380952" cy="32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63</cp:revision>
  <dcterms:created xsi:type="dcterms:W3CDTF">2015-09-16T06:44:00Z</dcterms:created>
  <dcterms:modified xsi:type="dcterms:W3CDTF">2024-08-06T14:52:28Z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