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29" r:id="rId4"/>
    <p:sldId id="327" r:id="rId5"/>
    <p:sldId id="32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990850"/>
            <a:ext cx="635508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5609"/>
            <a:ext cx="10800000" cy="288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66663" y="2024410"/>
            <a:ext cx="333333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2377" y="2024410"/>
            <a:ext cx="342857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8092" y="2024410"/>
            <a:ext cx="352380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3330" y="2024410"/>
            <a:ext cx="352380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8092" y="2024410"/>
            <a:ext cx="342857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71425" y="3092875"/>
            <a:ext cx="361904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09520" y="3092875"/>
            <a:ext cx="352380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57139" y="3092875"/>
            <a:ext cx="352380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8092" y="3092875"/>
            <a:ext cx="352380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66663" y="3092875"/>
            <a:ext cx="352380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09520" y="3092875"/>
            <a:ext cx="342857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995" y="1369060"/>
            <a:ext cx="8610600" cy="4883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12378"/>
          <a:stretch>
            <a:fillRect/>
          </a:stretch>
        </p:blipFill>
        <p:spPr>
          <a:xfrm>
            <a:off x="1139825" y="2420620"/>
            <a:ext cx="8524240" cy="51625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859"/>
            <a:ext cx="10800000" cy="279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885711" y="5804029"/>
            <a:ext cx="219047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42854" y="5804029"/>
            <a:ext cx="285714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66663" y="5804029"/>
            <a:ext cx="219047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19044" y="5804029"/>
            <a:ext cx="371428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09520" y="5794475"/>
            <a:ext cx="285714" cy="24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04758" y="5823137"/>
            <a:ext cx="219047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761901" y="5813583"/>
            <a:ext cx="285715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85711" y="5823137"/>
            <a:ext cx="219047" cy="2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28568" y="5813583"/>
            <a:ext cx="390476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99996" y="5784922"/>
            <a:ext cx="371428" cy="2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544"/>
            <a:ext cx="10800000" cy="252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1901" y="2621523"/>
            <a:ext cx="1838095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1425" y="3203152"/>
            <a:ext cx="3485714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854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3503505"/>
            <a:ext cx="1838095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3484424"/>
            <a:ext cx="4257142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095016"/>
            <a:ext cx="3485714" cy="27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476" y="4085475"/>
            <a:ext cx="2904762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438609"/>
            <a:ext cx="10800000" cy="260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7996" y="5219777"/>
            <a:ext cx="2590476" cy="2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9425" y="5858050"/>
            <a:ext cx="183809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8472" y="6448690"/>
            <a:ext cx="2885714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6567" y="6439163"/>
            <a:ext cx="1809523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