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3021330"/>
            <a:ext cx="567690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1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4761" y="3679603"/>
            <a:ext cx="209523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1904" y="3679603"/>
            <a:ext cx="390476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3333" y="3679603"/>
            <a:ext cx="380952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4761" y="4299517"/>
            <a:ext cx="219047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714" y="4299517"/>
            <a:ext cx="219047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2400243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4761" y="2400243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0476" y="2400243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6190" y="2400243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1904" y="2400243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7142" y="2400243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9047" y="3000555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24761" y="3000555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10476" y="3000555"/>
            <a:ext cx="228571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5714" y="3000555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91428" y="3000555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77142" y="3000555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67619" y="3000555"/>
            <a:ext cx="1809523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4285" y="4963479"/>
            <a:ext cx="295238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24761" y="4963479"/>
            <a:ext cx="209523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96190" y="4963479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2890958"/>
            <a:ext cx="2152380" cy="2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5238" y="2890958"/>
            <a:ext cx="1838095" cy="2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464002"/>
            <a:ext cx="3180952" cy="29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3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1685987"/>
            <a:ext cx="380952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66" y="2353311"/>
            <a:ext cx="219047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9047" y="2353311"/>
            <a:ext cx="219047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190" y="3030169"/>
            <a:ext cx="190476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9047" y="3030169"/>
            <a:ext cx="219047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9047" y="4298085"/>
            <a:ext cx="371428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72380" y="4298085"/>
            <a:ext cx="219047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