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42" r:id="rId3"/>
    <p:sldId id="343" r:id="rId4"/>
    <p:sldId id="324" r:id="rId5"/>
    <p:sldId id="333" r:id="rId6"/>
    <p:sldId id="332" r:id="rId7"/>
    <p:sldId id="330" r:id="rId8"/>
    <p:sldId id="329" r:id="rId9"/>
    <p:sldId id="328" r:id="rId10"/>
    <p:sldId id="327" r:id="rId11"/>
    <p:sldId id="326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2781300"/>
            <a:ext cx="11598910" cy="1354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83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43809" y="2734646"/>
            <a:ext cx="1247619" cy="219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53333" y="3230375"/>
            <a:ext cx="5447619" cy="295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645494"/>
            <a:ext cx="10800000" cy="2176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56567" y="4390035"/>
            <a:ext cx="5028571" cy="286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66091" y="4972304"/>
            <a:ext cx="1247619" cy="219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75615" y="5478211"/>
            <a:ext cx="5447619" cy="286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63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34285" y="1647509"/>
            <a:ext cx="390476" cy="238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39047" y="2381258"/>
            <a:ext cx="390476" cy="24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20000" y="2390787"/>
            <a:ext cx="209523" cy="238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10476" y="2381258"/>
            <a:ext cx="219047" cy="24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86666" y="3115006"/>
            <a:ext cx="219047" cy="238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48571" y="3067360"/>
            <a:ext cx="2419047" cy="323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15238" y="3115006"/>
            <a:ext cx="1695239" cy="257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43809" y="3848754"/>
            <a:ext cx="209523" cy="24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67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48571" y="1486031"/>
            <a:ext cx="219047" cy="238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48571" y="1486031"/>
            <a:ext cx="219047" cy="238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0000" y="1486031"/>
            <a:ext cx="219047" cy="238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48571" y="2077306"/>
            <a:ext cx="219047" cy="22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20000" y="2077306"/>
            <a:ext cx="219047" cy="238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48571" y="2077306"/>
            <a:ext cx="219047" cy="22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67619" y="2659045"/>
            <a:ext cx="380952" cy="238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91428" y="3250320"/>
            <a:ext cx="209523" cy="238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81904" y="4423335"/>
            <a:ext cx="390476" cy="238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39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43809" y="1572402"/>
            <a:ext cx="390476" cy="334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62857" y="2746268"/>
            <a:ext cx="380952" cy="334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7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43809" y="1571597"/>
            <a:ext cx="380952" cy="324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05714" y="3335259"/>
            <a:ext cx="380952" cy="324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93194"/>
            <a:ext cx="10800000" cy="1790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77142" y="5036233"/>
            <a:ext cx="380952" cy="323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4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62857" y="2181571"/>
            <a:ext cx="352380" cy="238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86666" y="2181571"/>
            <a:ext cx="219047" cy="228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67619" y="2181571"/>
            <a:ext cx="209523" cy="238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48571" y="2181571"/>
            <a:ext cx="209523" cy="238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96190" y="2772567"/>
            <a:ext cx="228571" cy="228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15238" y="2772567"/>
            <a:ext cx="380952" cy="238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58095" y="2772567"/>
            <a:ext cx="228572" cy="228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48571" y="2763035"/>
            <a:ext cx="209523" cy="238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34285" y="4202397"/>
            <a:ext cx="219047" cy="238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891428" y="4202397"/>
            <a:ext cx="371428" cy="238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091428" y="4202397"/>
            <a:ext cx="219047" cy="228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158095" y="4202397"/>
            <a:ext cx="361904" cy="238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339047" y="4202397"/>
            <a:ext cx="228572" cy="228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47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24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619" y="1571094"/>
            <a:ext cx="1847619" cy="23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15238" y="1571094"/>
            <a:ext cx="1838095" cy="23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190" y="2085544"/>
            <a:ext cx="4009523" cy="29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34285" y="2095071"/>
            <a:ext cx="3028571" cy="28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7619" y="3247821"/>
            <a:ext cx="1266666" cy="219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6190" y="3752744"/>
            <a:ext cx="6047619" cy="29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19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62857" y="2716531"/>
            <a:ext cx="895238" cy="324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67619" y="3336504"/>
            <a:ext cx="2057142" cy="26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86666" y="3889711"/>
            <a:ext cx="2561904" cy="324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62</cp:revision>
  <dcterms:created xsi:type="dcterms:W3CDTF">2015-09-16T06:44:00Z</dcterms:created>
  <dcterms:modified xsi:type="dcterms:W3CDTF">2024-08-06T14:21:57Z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