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1" r:id="rId6"/>
    <p:sldId id="339" r:id="rId7"/>
    <p:sldId id="337" r:id="rId8"/>
    <p:sldId id="336" r:id="rId9"/>
    <p:sldId id="334" r:id="rId10"/>
    <p:sldId id="332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941320"/>
            <a:ext cx="71628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1428" y="3118909"/>
            <a:ext cx="1933333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825274"/>
            <a:ext cx="2885714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6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9047" y="2996069"/>
            <a:ext cx="1942857" cy="26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607331"/>
            <a:ext cx="2876190" cy="30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688002"/>
            <a:ext cx="1342857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3288927"/>
            <a:ext cx="4161904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3"/>
          <a:stretch>
            <a:fillRect/>
          </a:stretch>
        </p:blipFill>
        <p:spPr>
          <a:xfrm>
            <a:off x="1271270" y="3803015"/>
            <a:ext cx="10800080" cy="207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6894" y="4833600"/>
            <a:ext cx="1933333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941" y="5472971"/>
            <a:ext cx="2723809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9"/>
          <a:stretch>
            <a:fillRect/>
          </a:stretch>
        </p:blipFill>
        <p:spPr>
          <a:xfrm>
            <a:off x="982980" y="981116"/>
            <a:ext cx="10800080" cy="2096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9080" y="2094611"/>
            <a:ext cx="1942857" cy="2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651" y="2724438"/>
            <a:ext cx="2876190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4" t="26337" r="4887" b="5051"/>
          <a:stretch>
            <a:fillRect/>
          </a:stretch>
        </p:blipFill>
        <p:spPr>
          <a:xfrm>
            <a:off x="4367530" y="3573145"/>
            <a:ext cx="4032795" cy="208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5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318585"/>
            <a:ext cx="1942857" cy="29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3967474"/>
            <a:ext cx="2723809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4463374"/>
            <a:ext cx="10800000" cy="179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1015" y="5282697"/>
            <a:ext cx="2104761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0539" y="5282697"/>
            <a:ext cx="1771428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7425" y="5320665"/>
            <a:ext cx="144335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4005" y="5920740"/>
            <a:ext cx="49561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1754159"/>
            <a:ext cx="228571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1754159"/>
            <a:ext cx="380952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1754159"/>
            <a:ext cx="228571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2380" y="1754159"/>
            <a:ext cx="219047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8095" y="2403426"/>
            <a:ext cx="2542857" cy="33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1410" y="3046095"/>
            <a:ext cx="43434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2380" y="3157721"/>
            <a:ext cx="380952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9"/>
          <a:stretch>
            <a:fillRect/>
          </a:stretch>
        </p:blipFill>
        <p:spPr>
          <a:xfrm>
            <a:off x="1271270" y="3789045"/>
            <a:ext cx="10800080" cy="259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861656" y="3941565"/>
            <a:ext cx="16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2608" y="4637626"/>
            <a:ext cx="148571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6894" y="5343222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56894" y="5343222"/>
            <a:ext cx="228572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33084" y="5343222"/>
            <a:ext cx="228572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99751" y="6039283"/>
            <a:ext cx="390476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80703" y="6039283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99751" y="6039283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50"/>
          <a:stretch>
            <a:fillRect/>
          </a:stretch>
        </p:blipFill>
        <p:spPr>
          <a:xfrm>
            <a:off x="767080" y="981116"/>
            <a:ext cx="10800080" cy="624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795561" y="1109880"/>
            <a:ext cx="219047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05874"/>
            <a:ext cx="10800000" cy="334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287270" y="2797810"/>
            <a:ext cx="34861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4170" y="2861945"/>
            <a:ext cx="333375" cy="11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57665" y="2797810"/>
            <a:ext cx="36639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24132" y="3704000"/>
            <a:ext cx="380952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90660" y="3724910"/>
            <a:ext cx="333375" cy="20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00323" y="4514639"/>
            <a:ext cx="409523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29155" y="3703955"/>
            <a:ext cx="33464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170" y="2593975"/>
            <a:ext cx="12820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640" y="3239770"/>
            <a:ext cx="9321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645" y="3994150"/>
            <a:ext cx="12915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115" y="4639945"/>
            <a:ext cx="9321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45084"/>
            <a:ext cx="10800000" cy="5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18760" y="5442585"/>
            <a:ext cx="438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67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1562500"/>
            <a:ext cx="400000" cy="34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85449"/>
            <a:ext cx="10800000" cy="329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28322" y="3476088"/>
            <a:ext cx="400000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9751" y="5392010"/>
            <a:ext cx="400000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5610" y="885825"/>
            <a:ext cx="6673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170" y="3054350"/>
            <a:ext cx="53340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8780" y="2378710"/>
            <a:ext cx="4089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80" y="2378710"/>
            <a:ext cx="42735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6870" y="2378710"/>
            <a:ext cx="3924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1470" y="2378710"/>
            <a:ext cx="4089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8780" y="3075305"/>
            <a:ext cx="3924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405" y="3075305"/>
            <a:ext cx="4089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6870" y="3075305"/>
            <a:ext cx="3924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0495" y="3075305"/>
            <a:ext cx="4089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9255" y="3759200"/>
            <a:ext cx="4273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380" y="3759200"/>
            <a:ext cx="4089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67345" y="3774440"/>
            <a:ext cx="4089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91470" y="3774440"/>
            <a:ext cx="4089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71909"/>
            <a:ext cx="10800000" cy="251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404513" y="5326846"/>
            <a:ext cx="228571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18799" y="5326846"/>
            <a:ext cx="228571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23560" y="5326846"/>
            <a:ext cx="228571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37846" y="5336391"/>
            <a:ext cx="228571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85465" y="6204980"/>
            <a:ext cx="228571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99751" y="6204980"/>
            <a:ext cx="228571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04513" y="6204980"/>
            <a:ext cx="419047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328322" y="6204980"/>
            <a:ext cx="409523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2698933"/>
            <a:ext cx="228571" cy="2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2708478"/>
            <a:ext cx="228572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698933"/>
            <a:ext cx="228572" cy="24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8095" y="2670296"/>
            <a:ext cx="390476" cy="31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2305" y="2886075"/>
            <a:ext cx="11430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91985" y="2679700"/>
            <a:ext cx="33020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00714"/>
            <a:ext cx="10800000" cy="213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956894" y="4836303"/>
            <a:ext cx="228571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3084" y="4826763"/>
            <a:ext cx="304761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94989" y="4826763"/>
            <a:ext cx="219047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61656" y="4826763"/>
            <a:ext cx="228571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85465" y="4798143"/>
            <a:ext cx="390476" cy="31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5465" y="5141580"/>
            <a:ext cx="4742857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8"/>
          <a:stretch>
            <a:fillRect/>
          </a:stretch>
        </p:blipFill>
        <p:spPr>
          <a:xfrm>
            <a:off x="576580" y="836971"/>
            <a:ext cx="10800080" cy="3143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7918" y="2122029"/>
            <a:ext cx="219047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4585" y="2122029"/>
            <a:ext cx="22857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4585" y="2122029"/>
            <a:ext cx="390476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6966" y="2122029"/>
            <a:ext cx="228572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156" y="2122029"/>
            <a:ext cx="228572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2680" y="2122029"/>
            <a:ext cx="390476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71728" y="2970430"/>
            <a:ext cx="380952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14585" y="2970430"/>
            <a:ext cx="228571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0299" y="2979963"/>
            <a:ext cx="219047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00299" y="2970430"/>
            <a:ext cx="380952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43156" y="2979963"/>
            <a:ext cx="228572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19347" y="2970430"/>
            <a:ext cx="228571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9" r="4222"/>
          <a:stretch>
            <a:fillRect/>
          </a:stretch>
        </p:blipFill>
        <p:spPr>
          <a:xfrm>
            <a:off x="1127760" y="3860800"/>
            <a:ext cx="1034415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822908" y="6076700"/>
            <a:ext cx="380952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75289" y="6076700"/>
            <a:ext cx="219047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51479" y="6076700"/>
            <a:ext cx="228571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37193" y="6076700"/>
            <a:ext cx="219047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13384" y="6076700"/>
            <a:ext cx="304761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65765" y="6076700"/>
            <a:ext cx="228571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975289" y="6076700"/>
            <a:ext cx="380952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765765" y="6048051"/>
            <a:ext cx="752379" cy="31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