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2700" y="2990850"/>
            <a:ext cx="708660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81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91428" y="1648192"/>
            <a:ext cx="723809" cy="305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43809" y="1648192"/>
            <a:ext cx="723809" cy="305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91428" y="2296718"/>
            <a:ext cx="352380" cy="295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00952" y="2296718"/>
            <a:ext cx="352380" cy="295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10476" y="3622380"/>
            <a:ext cx="219047" cy="228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67619" y="4270905"/>
            <a:ext cx="219047" cy="228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0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05" y="1463040"/>
            <a:ext cx="8338185" cy="293497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736215" y="2399665"/>
            <a:ext cx="2279650" cy="741680"/>
          </a:xfrm>
          <a:prstGeom prst="line">
            <a:avLst/>
          </a:prstGeom>
          <a:ln>
            <a:solidFill>
              <a:srgbClr val="01B2F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087620" y="2421255"/>
            <a:ext cx="2088515" cy="720090"/>
          </a:xfrm>
          <a:prstGeom prst="line">
            <a:avLst/>
          </a:prstGeom>
          <a:ln>
            <a:solidFill>
              <a:srgbClr val="01B2F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392035" y="2399665"/>
            <a:ext cx="2304415" cy="813435"/>
          </a:xfrm>
          <a:prstGeom prst="line">
            <a:avLst/>
          </a:prstGeom>
          <a:ln>
            <a:solidFill>
              <a:srgbClr val="01B2F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2855595" y="2348865"/>
            <a:ext cx="7056755" cy="864235"/>
          </a:xfrm>
          <a:prstGeom prst="line">
            <a:avLst/>
          </a:prstGeom>
          <a:ln>
            <a:solidFill>
              <a:srgbClr val="01B2F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39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79980" y="1878330"/>
            <a:ext cx="346075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05545" y="1917700"/>
            <a:ext cx="314325" cy="145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62857" y="2671243"/>
            <a:ext cx="361904" cy="24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10476" y="2671243"/>
            <a:ext cx="371428" cy="24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67619" y="2671243"/>
            <a:ext cx="371427" cy="24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415280" y="1873885"/>
            <a:ext cx="346075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167974"/>
            <a:ext cx="10800000" cy="2024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6475095" y="4585335"/>
            <a:ext cx="426212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99996" y="4839152"/>
            <a:ext cx="714285" cy="248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animBg="1"/>
      <p:bldP spid="8" grpId="0" animBg="1"/>
      <p:bldP spid="9" grpId="0" animBg="1"/>
      <p:bldP spid="2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11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43809" y="3690840"/>
            <a:ext cx="342857" cy="200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63</cp:revision>
  <dcterms:created xsi:type="dcterms:W3CDTF">2015-09-16T06:44:00Z</dcterms:created>
  <dcterms:modified xsi:type="dcterms:W3CDTF">2024-08-06T15:04:31Z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