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3013710"/>
            <a:ext cx="567690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586666" y="3384836"/>
            <a:ext cx="390476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9047" y="3384836"/>
            <a:ext cx="390476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109"/>
            <a:ext cx="10800000" cy="403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29523" y="1674250"/>
            <a:ext cx="371428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5238" y="1674250"/>
            <a:ext cx="390476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000" y="2608714"/>
            <a:ext cx="219047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476" y="2618249"/>
            <a:ext cx="219047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96190" y="3552714"/>
            <a:ext cx="219047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3809" y="3552714"/>
            <a:ext cx="171428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67619" y="3533643"/>
            <a:ext cx="1066666" cy="2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43809" y="4296471"/>
            <a:ext cx="752380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43"/>
          <a:stretch>
            <a:fillRect/>
          </a:stretch>
        </p:blipFill>
        <p:spPr>
          <a:xfrm>
            <a:off x="1199515" y="4725670"/>
            <a:ext cx="10800080" cy="188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5494663" y="5088698"/>
            <a:ext cx="219047" cy="2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85139" y="5088698"/>
            <a:ext cx="380952" cy="2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3" grpId="0" bldLvl="0" animBg="1"/>
      <p:bldP spid="14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1628140"/>
            <a:ext cx="590931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247362"/>
            <a:ext cx="1371428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476208"/>
            <a:ext cx="2133333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4057289"/>
            <a:ext cx="2885714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00952" y="2935268"/>
            <a:ext cx="342858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2024-08-06T11:20:56Z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