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3590" y="3006090"/>
            <a:ext cx="808482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966045"/>
            <a:ext cx="219047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2899231"/>
            <a:ext cx="390476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3643630"/>
            <a:ext cx="37147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1190" y="3691890"/>
            <a:ext cx="3238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3809" y="3691454"/>
            <a:ext cx="219047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2380" y="3700999"/>
            <a:ext cx="219047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1904" y="3700999"/>
            <a:ext cx="228571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9047" y="3700999"/>
            <a:ext cx="285715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2857" y="3700999"/>
            <a:ext cx="219047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05714" y="3700999"/>
            <a:ext cx="390476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380" y="2962539"/>
            <a:ext cx="390476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415" y="2962275"/>
            <a:ext cx="3238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2962539"/>
            <a:ext cx="209523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7619" y="2972068"/>
            <a:ext cx="219047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8571" y="3734404"/>
            <a:ext cx="219047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1752070"/>
            <a:ext cx="219047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514191"/>
            <a:ext cx="371428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515" y="2493010"/>
            <a:ext cx="32385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8095" y="2504665"/>
            <a:ext cx="219047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142" y="2514191"/>
            <a:ext cx="219047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2795" y="2021205"/>
            <a:ext cx="445770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0952" y="3886009"/>
            <a:ext cx="380952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7142" y="4648130"/>
            <a:ext cx="219047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4285" y="4648130"/>
            <a:ext cx="285714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8571" y="4657657"/>
            <a:ext cx="219047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10476" y="4648130"/>
            <a:ext cx="371428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1428" y="4648130"/>
            <a:ext cx="342857" cy="2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3983148"/>
            <a:ext cx="1838095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238" y="3983148"/>
            <a:ext cx="1685714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564611"/>
            <a:ext cx="3180952" cy="2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4574143"/>
            <a:ext cx="3333333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