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2180" y="2994660"/>
            <a:ext cx="778764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1600575"/>
            <a:ext cx="380952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869126"/>
            <a:ext cx="380952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66169"/>
            <a:ext cx="10800000" cy="126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80377" y="4138712"/>
            <a:ext cx="380952" cy="32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3309342"/>
            <a:ext cx="7009523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5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7159"/>
            <a:ext cx="10800000" cy="287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1320" y="3073524"/>
            <a:ext cx="161904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2273" y="3703539"/>
            <a:ext cx="390476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7511" y="3703539"/>
            <a:ext cx="390476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3701" y="4343100"/>
            <a:ext cx="361904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2273" y="4295372"/>
            <a:ext cx="647619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6558" y="5564948"/>
            <a:ext cx="352380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1610533"/>
            <a:ext cx="904761" cy="26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1428" y="1600990"/>
            <a:ext cx="6771428" cy="2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2202205"/>
            <a:ext cx="1076190" cy="26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