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6040" y="3002280"/>
            <a:ext cx="6979920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27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095" y="1658022"/>
            <a:ext cx="361904" cy="23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2930" y="1667510"/>
            <a:ext cx="99060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00952" y="1667562"/>
            <a:ext cx="361904" cy="21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00952" y="2316316"/>
            <a:ext cx="361904" cy="2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43809" y="2316316"/>
            <a:ext cx="676190" cy="23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43809" y="2316316"/>
            <a:ext cx="1000000" cy="23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924769"/>
            <a:ext cx="10800000" cy="224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405720" y="3850412"/>
            <a:ext cx="219047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34291" y="3850412"/>
            <a:ext cx="219047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05720" y="3850412"/>
            <a:ext cx="361904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53339" y="3850412"/>
            <a:ext cx="219047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081910" y="3850412"/>
            <a:ext cx="219047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53339" y="3850412"/>
            <a:ext cx="361904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39053" y="4642457"/>
            <a:ext cx="361904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34291" y="4642457"/>
            <a:ext cx="219047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062863" y="4642457"/>
            <a:ext cx="219047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186672" y="4642457"/>
            <a:ext cx="371428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081910" y="4642457"/>
            <a:ext cx="219047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10705" y="4584700"/>
            <a:ext cx="31940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83450" y="4584700"/>
            <a:ext cx="178943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8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5238" y="1867047"/>
            <a:ext cx="371428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5714" y="1781254"/>
            <a:ext cx="371428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1428" y="1867047"/>
            <a:ext cx="342858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53333" y="1781254"/>
            <a:ext cx="361904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67619" y="2324609"/>
            <a:ext cx="380952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05714" y="2334142"/>
            <a:ext cx="371428" cy="209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81904" y="2763107"/>
            <a:ext cx="380952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20000" y="2763107"/>
            <a:ext cx="380952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00952" y="3344592"/>
            <a:ext cx="352380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20000" y="3344592"/>
            <a:ext cx="371428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34285" y="3649634"/>
            <a:ext cx="371428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62857" y="3649634"/>
            <a:ext cx="371428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24761" y="3945143"/>
            <a:ext cx="361904" cy="209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472380" y="3945143"/>
            <a:ext cx="371427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6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7619" y="3326395"/>
            <a:ext cx="209523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5238" y="3326395"/>
            <a:ext cx="295238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39047" y="3335931"/>
            <a:ext cx="219047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81904" y="3335931"/>
            <a:ext cx="380952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43705" y="3229610"/>
            <a:ext cx="37147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53333" y="3326395"/>
            <a:ext cx="219047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00952" y="3326395"/>
            <a:ext cx="295238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24761" y="3326395"/>
            <a:ext cx="219047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67619" y="3326395"/>
            <a:ext cx="400000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186670" y="3167380"/>
            <a:ext cx="38417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96190" y="4680487"/>
            <a:ext cx="1838095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20000" y="4680487"/>
            <a:ext cx="952380" cy="22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15238" y="5262175"/>
            <a:ext cx="1219047" cy="28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7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745523"/>
            <a:ext cx="1685714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357206"/>
            <a:ext cx="1838095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2930659"/>
            <a:ext cx="2876190" cy="28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2024-08-07T10:20:55Z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