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1" r:id="rId6"/>
    <p:sldId id="339" r:id="rId7"/>
    <p:sldId id="338" r:id="rId8"/>
    <p:sldId id="336" r:id="rId9"/>
    <p:sldId id="334" r:id="rId10"/>
    <p:sldId id="333" r:id="rId11"/>
    <p:sldId id="332" r:id="rId12"/>
    <p:sldId id="331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3"/>
        <p:guide pos="3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8520" y="2933700"/>
            <a:ext cx="539496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1403944"/>
            <a:ext cx="10800000" cy="311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09345" y="3474720"/>
            <a:ext cx="31261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955" y="4004310"/>
            <a:ext cx="51460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71" r="57995"/>
          <a:stretch>
            <a:fillRect/>
          </a:stretch>
        </p:blipFill>
        <p:spPr>
          <a:xfrm>
            <a:off x="263525" y="871855"/>
            <a:ext cx="4536440" cy="53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0"/>
          <a:stretch>
            <a:fillRect/>
          </a:stretch>
        </p:blipFill>
        <p:spPr>
          <a:xfrm>
            <a:off x="720090" y="692826"/>
            <a:ext cx="10800080" cy="3644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5115" y="3353435"/>
            <a:ext cx="319786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5435" y="3963670"/>
            <a:ext cx="456184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1439"/>
            <a:ext cx="10800000" cy="250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75615" y="5750228"/>
            <a:ext cx="2904761" cy="28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4186" y="6333079"/>
            <a:ext cx="3361904" cy="30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899878"/>
            <a:ext cx="1942857" cy="28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785" y="3428365"/>
            <a:ext cx="377952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46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8620" y="3100705"/>
            <a:ext cx="207899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1480" y="3756025"/>
            <a:ext cx="274383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17934"/>
            <a:ext cx="10800000" cy="245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2750" y="4896485"/>
            <a:ext cx="505523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115" y="5543550"/>
            <a:ext cx="215582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2750" y="6180455"/>
            <a:ext cx="28174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81904" y="3641454"/>
            <a:ext cx="1942857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0952" y="4213682"/>
            <a:ext cx="3038095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277110"/>
            <a:ext cx="2421255" cy="340169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720090" y="4797425"/>
            <a:ext cx="7824470" cy="150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9"/>
          <a:stretch>
            <a:fillRect/>
          </a:stretch>
        </p:blipFill>
        <p:spPr>
          <a:xfrm>
            <a:off x="1008380" y="2124710"/>
            <a:ext cx="9840050" cy="186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194" y="3033352"/>
            <a:ext cx="1961904" cy="27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6861" y="3033352"/>
            <a:ext cx="2095238" cy="27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6861" y="3042917"/>
            <a:ext cx="1009523" cy="23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194" y="3616823"/>
            <a:ext cx="2609523" cy="30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t="75966" r="28222"/>
          <a:stretch>
            <a:fillRect/>
          </a:stretch>
        </p:blipFill>
        <p:spPr>
          <a:xfrm>
            <a:off x="263525" y="908685"/>
            <a:ext cx="7463790" cy="121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780" y="1118235"/>
            <a:ext cx="2948940" cy="410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385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593894"/>
            <a:ext cx="285714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1641524"/>
            <a:ext cx="390476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2289292"/>
            <a:ext cx="228571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3809" y="2289292"/>
            <a:ext cx="228571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1904" y="3099001"/>
            <a:ext cx="2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53333" y="3099001"/>
            <a:ext cx="228571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 b="39026"/>
          <a:stretch>
            <a:fillRect/>
          </a:stretch>
        </p:blipFill>
        <p:spPr>
          <a:xfrm>
            <a:off x="1271270" y="4623435"/>
            <a:ext cx="10369550" cy="198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890227" y="4833249"/>
            <a:ext cx="342857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3560" y="5520050"/>
            <a:ext cx="228571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8322" y="5520050"/>
            <a:ext cx="228571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66418" y="5520050"/>
            <a:ext cx="228571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90227" y="5520050"/>
            <a:ext cx="21904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09275" y="6159156"/>
            <a:ext cx="1428571" cy="2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62"/>
          <a:stretch>
            <a:fillRect/>
          </a:stretch>
        </p:blipFill>
        <p:spPr>
          <a:xfrm>
            <a:off x="623570" y="1052871"/>
            <a:ext cx="10800080" cy="122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052051" y="1174025"/>
            <a:ext cx="723809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4908" y="1183564"/>
            <a:ext cx="380952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37765" y="1183564"/>
            <a:ext cx="666666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1575" y="1822670"/>
            <a:ext cx="1476190" cy="33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21214"/>
            <a:ext cx="10800000" cy="297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613956" y="3308558"/>
            <a:ext cx="390476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09194" y="4787465"/>
            <a:ext cx="228571" cy="2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1906525"/>
            <a:ext cx="228571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1906525"/>
            <a:ext cx="228572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571" y="1906525"/>
            <a:ext cx="219047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5238" y="1906525"/>
            <a:ext cx="228571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0705" y="3510280"/>
            <a:ext cx="33972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6845" y="3500755"/>
            <a:ext cx="31877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115" y="4311650"/>
            <a:ext cx="36195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6580" y="4311650"/>
            <a:ext cx="32385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2075" y="3510280"/>
            <a:ext cx="30543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95055" y="4311650"/>
            <a:ext cx="31178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37414"/>
            <a:ext cx="10800000" cy="576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4034285" y="5133487"/>
            <a:ext cx="695238" cy="33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648153"/>
            <a:ext cx="400000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3269388"/>
            <a:ext cx="400000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999544"/>
            <a:ext cx="400000" cy="34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3610854"/>
            <a:ext cx="400000" cy="34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35154"/>
            <a:ext cx="10800000" cy="1585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041515" y="4866005"/>
            <a:ext cx="5137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/>
          <a:stretch>
            <a:fillRect/>
          </a:stretch>
        </p:blipFill>
        <p:spPr>
          <a:xfrm>
            <a:off x="720090" y="836971"/>
            <a:ext cx="10800080" cy="3120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6855" y="2139950"/>
            <a:ext cx="48831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405" y="2139950"/>
            <a:ext cx="5124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5895" y="2139950"/>
            <a:ext cx="50038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9545" y="2139950"/>
            <a:ext cx="47688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6855" y="2788920"/>
            <a:ext cx="48831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405" y="2788920"/>
            <a:ext cx="52451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5895" y="2788920"/>
            <a:ext cx="5124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0495" y="2788920"/>
            <a:ext cx="2857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57805" y="3434715"/>
            <a:ext cx="51244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72405" y="3434715"/>
            <a:ext cx="51244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05420" y="3446780"/>
            <a:ext cx="50038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10495" y="3434715"/>
            <a:ext cx="48831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9004"/>
            <a:ext cx="10800000" cy="281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3537846" y="4646963"/>
            <a:ext cx="72380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660" y="5085080"/>
            <a:ext cx="162179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1980" y="4580890"/>
            <a:ext cx="87757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68570" y="5045075"/>
            <a:ext cx="1327150" cy="16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507095" y="5085080"/>
            <a:ext cx="1188085" cy="151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344150" y="4509135"/>
            <a:ext cx="100203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85465" y="5085080"/>
            <a:ext cx="139636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24625" y="5045075"/>
            <a:ext cx="1395730" cy="16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25050" y="5085080"/>
            <a:ext cx="1530985" cy="151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0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3192847"/>
            <a:ext cx="3247619" cy="34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20" y="3221355"/>
            <a:ext cx="253365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3822202"/>
            <a:ext cx="2180952" cy="34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7945" y="3860165"/>
            <a:ext cx="200025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1980" y="881380"/>
            <a:ext cx="5454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4025" y="1515745"/>
            <a:ext cx="3270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0835" y="1522095"/>
            <a:ext cx="55816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3435" y="1515745"/>
            <a:ext cx="3409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1980" y="2139315"/>
            <a:ext cx="5454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4025" y="2773680"/>
            <a:ext cx="3270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4010" y="2737485"/>
            <a:ext cx="5314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31535" y="2773680"/>
            <a:ext cx="2724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0375" y="3357245"/>
            <a:ext cx="5031740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2024-08-07T09:26:15Z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