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43" r:id="rId4"/>
    <p:sldId id="342" r:id="rId5"/>
    <p:sldId id="341" r:id="rId6"/>
    <p:sldId id="338" r:id="rId7"/>
    <p:sldId id="337" r:id="rId8"/>
    <p:sldId id="335" r:id="rId9"/>
    <p:sldId id="334" r:id="rId10"/>
    <p:sldId id="333" r:id="rId11"/>
    <p:sldId id="332" r:id="rId12"/>
    <p:sldId id="331" r:id="rId13"/>
    <p:sldId id="330" r:id="rId14"/>
    <p:sldId id="329" r:id="rId15"/>
    <p:sldId id="328" r:id="rId16"/>
    <p:sldId id="327" r:id="rId17"/>
    <p:sldId id="326" r:id="rId18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0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0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26030" y="2899410"/>
            <a:ext cx="7139940" cy="10591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193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17675" y="3931285"/>
            <a:ext cx="345440" cy="368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243809" y="4013257"/>
            <a:ext cx="304761" cy="247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723515" y="3990340"/>
            <a:ext cx="351155" cy="308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586480" y="3937000"/>
            <a:ext cx="400050" cy="419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368800" y="3931285"/>
            <a:ext cx="838835" cy="418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510476" y="4013257"/>
            <a:ext cx="409523" cy="257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634285" y="4022794"/>
            <a:ext cx="228572" cy="238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510476" y="4022794"/>
            <a:ext cx="228571" cy="238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8082280" y="4004945"/>
            <a:ext cx="284480" cy="280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bldLvl="0" animBg="1"/>
      <p:bldP spid="7" grpId="0" bldLvl="0" animBg="1"/>
      <p:bldP spid="8" grpId="0" bldLvl="0" animBg="1"/>
      <p:bldP spid="9" grpId="0" animBg="1"/>
      <p:bldP spid="10" grpId="0" animBg="1"/>
      <p:bldP spid="11" grpId="0" animBg="1"/>
      <p:bldP spid="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003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490980" y="3568700"/>
            <a:ext cx="2242820" cy="522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91615" y="4177030"/>
            <a:ext cx="4209415" cy="603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16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48571" y="3696507"/>
            <a:ext cx="1933333" cy="276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58095" y="4335012"/>
            <a:ext cx="3523809" cy="304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3780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48571" y="2222361"/>
            <a:ext cx="2257142" cy="296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10476" y="2222361"/>
            <a:ext cx="2247619" cy="296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53333" y="2241462"/>
            <a:ext cx="695238" cy="238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58095" y="2852690"/>
            <a:ext cx="3209523" cy="296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585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681904" y="2990814"/>
            <a:ext cx="2895238" cy="295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00952" y="3619650"/>
            <a:ext cx="3361904" cy="304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59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05714" y="3067287"/>
            <a:ext cx="2257142" cy="276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05714" y="3715252"/>
            <a:ext cx="1933333" cy="276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24761" y="4344159"/>
            <a:ext cx="4152380" cy="304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06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05714" y="2571711"/>
            <a:ext cx="1933333" cy="2858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24761" y="3200591"/>
            <a:ext cx="3038095" cy="295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005539"/>
            <a:ext cx="10800000" cy="25220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057910" y="5459730"/>
            <a:ext cx="2081530" cy="379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383915" y="5501640"/>
            <a:ext cx="1069340" cy="360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24761" y="6183679"/>
            <a:ext cx="3828571" cy="305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237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862857" y="2248714"/>
            <a:ext cx="371428" cy="314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234285" y="2248714"/>
            <a:ext cx="761904" cy="314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681904" y="2868489"/>
            <a:ext cx="380952" cy="324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939047" y="3669430"/>
            <a:ext cx="409523" cy="247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367619" y="3669430"/>
            <a:ext cx="228571" cy="257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481904" y="4441765"/>
            <a:ext cx="219047" cy="247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634285" y="4384555"/>
            <a:ext cx="2561905" cy="343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145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241040" y="953770"/>
            <a:ext cx="623570" cy="417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52235" y="953770"/>
            <a:ext cx="349885" cy="417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450" y="1582420"/>
            <a:ext cx="364490" cy="417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842510" y="1582420"/>
            <a:ext cx="349885" cy="417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432800" y="1582420"/>
            <a:ext cx="349885" cy="417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052050" y="1582420"/>
            <a:ext cx="349885" cy="417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305175" y="2214245"/>
            <a:ext cx="364490" cy="401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442960" y="2214245"/>
            <a:ext cx="654050" cy="401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489960" y="2842895"/>
            <a:ext cx="349885" cy="401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650095" y="2842895"/>
            <a:ext cx="319405" cy="401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966835" y="3458845"/>
            <a:ext cx="578485" cy="417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790"/>
          <a:stretch>
            <a:fillRect/>
          </a:stretch>
        </p:blipFill>
        <p:spPr>
          <a:xfrm>
            <a:off x="767080" y="4006850"/>
            <a:ext cx="10800080" cy="12528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5" name="矩形 14"/>
          <p:cNvSpPr/>
          <p:nvPr/>
        </p:nvSpPr>
        <p:spPr bwMode="white">
          <a:xfrm>
            <a:off x="4985385" y="4773930"/>
            <a:ext cx="654050" cy="401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510"/>
          <a:stretch>
            <a:fillRect/>
          </a:stretch>
        </p:blipFill>
        <p:spPr>
          <a:xfrm>
            <a:off x="551180" y="908726"/>
            <a:ext cx="10800080" cy="23951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808345" y="1548130"/>
            <a:ext cx="2433955" cy="518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083300" y="2822575"/>
            <a:ext cx="847090" cy="442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090" y="3213059"/>
            <a:ext cx="10800000" cy="30692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2191385" y="4003675"/>
            <a:ext cx="290195" cy="396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888230" y="4003675"/>
            <a:ext cx="277495" cy="396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525635" y="4003675"/>
            <a:ext cx="508000" cy="396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769995" y="5252085"/>
            <a:ext cx="532130" cy="396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391150" y="5252085"/>
            <a:ext cx="520065" cy="396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28975" y="5869940"/>
            <a:ext cx="520065" cy="412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846320" y="5869940"/>
            <a:ext cx="532130" cy="412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010400" y="5881370"/>
            <a:ext cx="520065" cy="396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758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377142" y="1525472"/>
            <a:ext cx="400000" cy="343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6657"/>
          <a:stretch>
            <a:fillRect/>
          </a:stretch>
        </p:blipFill>
        <p:spPr>
          <a:xfrm>
            <a:off x="1271270" y="3703955"/>
            <a:ext cx="10800080" cy="21736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671180" y="3999388"/>
            <a:ext cx="400000" cy="343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214"/>
          <a:stretch>
            <a:fillRect/>
          </a:stretch>
        </p:blipFill>
        <p:spPr>
          <a:xfrm>
            <a:off x="479425" y="1197016"/>
            <a:ext cx="10800080" cy="12623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755525" y="1286722"/>
            <a:ext cx="400000" cy="343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090" y="2348824"/>
            <a:ext cx="10800000" cy="1357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8522518" y="2530489"/>
            <a:ext cx="400000" cy="344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1572"/>
          <a:stretch>
            <a:fillRect/>
          </a:stretch>
        </p:blipFill>
        <p:spPr>
          <a:xfrm>
            <a:off x="551180" y="3716655"/>
            <a:ext cx="10800080" cy="20885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9798709" y="3897779"/>
            <a:ext cx="399999" cy="343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592"/>
          <a:stretch>
            <a:fillRect/>
          </a:stretch>
        </p:blipFill>
        <p:spPr>
          <a:xfrm>
            <a:off x="623570" y="1113831"/>
            <a:ext cx="10800080" cy="33375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661285" y="2548255"/>
            <a:ext cx="588010" cy="39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356860" y="2552065"/>
            <a:ext cx="335280" cy="375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689850" y="2548255"/>
            <a:ext cx="335280" cy="39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204450" y="2548255"/>
            <a:ext cx="335280" cy="39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842260" y="3225165"/>
            <a:ext cx="321945" cy="39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194935" y="3225165"/>
            <a:ext cx="574040" cy="39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870825" y="3225165"/>
            <a:ext cx="601980" cy="39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042525" y="3241675"/>
            <a:ext cx="294005" cy="361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680335" y="3902075"/>
            <a:ext cx="559435" cy="39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356860" y="3915410"/>
            <a:ext cx="335280" cy="375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870825" y="3915410"/>
            <a:ext cx="335280" cy="375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0213975" y="3902075"/>
            <a:ext cx="588010" cy="39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676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86666" y="1733073"/>
            <a:ext cx="723809" cy="247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81904" y="1723546"/>
            <a:ext cx="733333" cy="257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167619" y="1723546"/>
            <a:ext cx="723809" cy="257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83615" y="2165350"/>
            <a:ext cx="1401445" cy="1543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4584065" y="2165350"/>
            <a:ext cx="1334135" cy="1595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white">
          <a:xfrm flipV="1">
            <a:off x="8112125" y="2107565"/>
            <a:ext cx="1353820" cy="1996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480310" y="2165350"/>
            <a:ext cx="1593850" cy="1543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094095" y="2165350"/>
            <a:ext cx="1400175" cy="1595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 flipV="1">
            <a:off x="9571990" y="2107565"/>
            <a:ext cx="1490980" cy="1996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2" grpId="0" bldLvl="0" animBg="1"/>
      <p:bldP spid="42" grpId="0" bldLvl="0" animBg="1"/>
      <p:bldP spid="43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763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28495" y="2098675"/>
            <a:ext cx="4077335" cy="587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43809" y="4247163"/>
            <a:ext cx="4342857" cy="295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062857" y="4904328"/>
            <a:ext cx="2152380" cy="304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63</cp:revision>
  <dcterms:created xsi:type="dcterms:W3CDTF">2015-09-16T06:44:00Z</dcterms:created>
  <dcterms:modified xsi:type="dcterms:W3CDTF">2024-08-07T09:37:44Z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