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91840" y="3009900"/>
            <a:ext cx="560832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5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9523" y="1666717"/>
            <a:ext cx="695238" cy="23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72380" y="1666717"/>
            <a:ext cx="676190" cy="23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05714" y="1666717"/>
            <a:ext cx="695238" cy="23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2063750"/>
            <a:ext cx="1479550" cy="1403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872355" y="2132965"/>
            <a:ext cx="1284605" cy="1355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8491855" y="2132965"/>
            <a:ext cx="1338580" cy="158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13660" y="2063750"/>
            <a:ext cx="1626870" cy="1403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35725" y="2132965"/>
            <a:ext cx="1677035" cy="1355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08565" y="2132965"/>
            <a:ext cx="1475105" cy="158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  <p:bldP spid="33" grpId="0" bldLvl="0" animBg="1"/>
      <p:bldP spid="34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880" y="827999"/>
            <a:ext cx="10800000" cy="5843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25070" y="5117927"/>
            <a:ext cx="2285714" cy="247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5220" y="5730240"/>
            <a:ext cx="228600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4255" y="6236970"/>
            <a:ext cx="9796145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47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2173607"/>
            <a:ext cx="2742857" cy="257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2774836"/>
            <a:ext cx="3485714" cy="276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84" r="38888"/>
          <a:stretch>
            <a:fillRect/>
          </a:stretch>
        </p:blipFill>
        <p:spPr>
          <a:xfrm>
            <a:off x="720090" y="3996055"/>
            <a:ext cx="6600190" cy="2327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320000" y="4356445"/>
            <a:ext cx="352380" cy="210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81904" y="4356445"/>
            <a:ext cx="352380" cy="210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29305" y="5110480"/>
            <a:ext cx="342900" cy="21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81904" y="5110749"/>
            <a:ext cx="352380" cy="219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05714" y="5912793"/>
            <a:ext cx="352380" cy="210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58095" y="5912793"/>
            <a:ext cx="200000" cy="210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916"/>
          <a:stretch>
            <a:fillRect/>
          </a:stretch>
        </p:blipFill>
        <p:spPr>
          <a:xfrm>
            <a:off x="720090" y="3411220"/>
            <a:ext cx="10800080" cy="584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2024-08-07T09:48:41Z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