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50" y="2867660"/>
            <a:ext cx="11543665" cy="1123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1268689"/>
            <a:ext cx="10800000" cy="3784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705" y="3571240"/>
            <a:ext cx="800100" cy="214820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556979"/>
            <a:ext cx="10800000" cy="3690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2060534"/>
            <a:ext cx="10800000" cy="3488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820" y="1196975"/>
            <a:ext cx="800100" cy="214820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2024-08-07T10:17:17Z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