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130" y="3036570"/>
            <a:ext cx="630174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00952" y="2400755"/>
            <a:ext cx="342857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3333" y="2400755"/>
            <a:ext cx="342857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190" y="2400755"/>
            <a:ext cx="352380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8571" y="2400755"/>
            <a:ext cx="361904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10476" y="2400755"/>
            <a:ext cx="352380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2857" y="2400755"/>
            <a:ext cx="352380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5238" y="2400755"/>
            <a:ext cx="352380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488440"/>
            <a:ext cx="8409940" cy="38817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538855" y="2252345"/>
            <a:ext cx="5077460" cy="103251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871720" y="2204720"/>
            <a:ext cx="198120" cy="100838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725920" y="2204720"/>
            <a:ext cx="90170" cy="9359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8382000" y="2204720"/>
            <a:ext cx="378460" cy="100838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015865" y="2252345"/>
            <a:ext cx="4806315" cy="96075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953510" y="3933190"/>
            <a:ext cx="2718435" cy="89471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240145" y="3933190"/>
            <a:ext cx="2447925" cy="89471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231765" y="3860800"/>
            <a:ext cx="4032250" cy="89471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094840"/>
            <a:ext cx="400000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1838184"/>
            <a:ext cx="219047" cy="22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1828654"/>
            <a:ext cx="21904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1828654"/>
            <a:ext cx="390476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857" y="1800064"/>
            <a:ext cx="371428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523" y="3153331"/>
            <a:ext cx="3923808" cy="32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620827"/>
            <a:ext cx="1838095" cy="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465" y="2222500"/>
            <a:ext cx="27146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249"/>
            <a:ext cx="10800000" cy="243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71425" y="5170012"/>
            <a:ext cx="2142857" cy="26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0473" y="5772145"/>
            <a:ext cx="4085714" cy="2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