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270" y="2975610"/>
            <a:ext cx="710946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58095" y="2592024"/>
            <a:ext cx="333333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769"/>
            <a:ext cx="10800000" cy="368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062857" y="4887331"/>
            <a:ext cx="219047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1904" y="4887331"/>
            <a:ext cx="209523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5714" y="6144896"/>
            <a:ext cx="476190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6666" y="6144896"/>
            <a:ext cx="476190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3282076"/>
            <a:ext cx="838095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3282076"/>
            <a:ext cx="838095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317047"/>
            <a:ext cx="914285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908848"/>
            <a:ext cx="3028571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519739"/>
            <a:ext cx="3028571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4130631"/>
            <a:ext cx="4552380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