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280" y="3044190"/>
            <a:ext cx="847344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1591006"/>
            <a:ext cx="771428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8095" y="2191874"/>
            <a:ext cx="371428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3384074"/>
            <a:ext cx="761904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000" y="3384074"/>
            <a:ext cx="761904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3333" y="3984942"/>
            <a:ext cx="371428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595" y="3984625"/>
            <a:ext cx="9410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405" y="1007110"/>
            <a:ext cx="62357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45" y="1007110"/>
            <a:ext cx="2597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355" y="1608455"/>
            <a:ext cx="4470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095" y="1608455"/>
            <a:ext cx="4470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840" y="3696970"/>
            <a:ext cx="8001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8955" y="3720465"/>
            <a:ext cx="7588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3070" y="3734435"/>
            <a:ext cx="4572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5480" y="4336415"/>
            <a:ext cx="4572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77380" y="4336415"/>
            <a:ext cx="4572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29370" y="4937125"/>
            <a:ext cx="4572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580864"/>
            <a:ext cx="400000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19" y="2781636"/>
            <a:ext cx="409523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4573265"/>
            <a:ext cx="409523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980505"/>
            <a:ext cx="400000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542605"/>
            <a:ext cx="238095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3190345"/>
            <a:ext cx="238095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904" y="3742830"/>
            <a:ext cx="238095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904" y="4123853"/>
            <a:ext cx="247619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080" y="5680710"/>
            <a:ext cx="203771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2290" y="5661660"/>
            <a:ext cx="21590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81290" y="5805805"/>
            <a:ext cx="21590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891044"/>
            <a:ext cx="4638095" cy="27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2891044"/>
            <a:ext cx="2104761" cy="27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397254"/>
            <a:ext cx="2238095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73"/>
          <a:stretch>
            <a:fillRect/>
          </a:stretch>
        </p:blipFill>
        <p:spPr>
          <a:xfrm>
            <a:off x="1055370" y="3789045"/>
            <a:ext cx="10800080" cy="266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5229225"/>
            <a:ext cx="11785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025" y="5445125"/>
            <a:ext cx="15379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4"/>
          <a:stretch>
            <a:fillRect/>
          </a:stretch>
        </p:blipFill>
        <p:spPr>
          <a:xfrm>
            <a:off x="982980" y="856021"/>
            <a:ext cx="10800080" cy="236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25747" y="1672429"/>
            <a:ext cx="352380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5270" y="2902455"/>
            <a:ext cx="5047619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9" b="71215"/>
          <a:stretch>
            <a:fillRect/>
          </a:stretch>
        </p:blipFill>
        <p:spPr>
          <a:xfrm>
            <a:off x="2639695" y="5445125"/>
            <a:ext cx="8274050" cy="124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" t="19569" r="6885"/>
          <a:stretch>
            <a:fillRect/>
          </a:stretch>
        </p:blipFill>
        <p:spPr>
          <a:xfrm>
            <a:off x="2722245" y="3429000"/>
            <a:ext cx="7546975" cy="187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