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40" r:id="rId7"/>
    <p:sldId id="338" r:id="rId8"/>
    <p:sldId id="337" r:id="rId9"/>
    <p:sldId id="335" r:id="rId10"/>
    <p:sldId id="334" r:id="rId11"/>
    <p:sldId id="333" r:id="rId12"/>
    <p:sldId id="332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46A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4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710" y="2922270"/>
            <a:ext cx="845058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9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3357406"/>
            <a:ext cx="3019047" cy="34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000" y="3376496"/>
            <a:ext cx="3514285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2857" y="4044641"/>
            <a:ext cx="2171428" cy="33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77142" y="4054186"/>
            <a:ext cx="2171428" cy="31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9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100952" y="3038323"/>
            <a:ext cx="1933333" cy="2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10476" y="3657594"/>
            <a:ext cx="3685714" cy="314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493010"/>
            <a:ext cx="3980815" cy="143510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1755775" y="2631440"/>
            <a:ext cx="636270" cy="407035"/>
          </a:xfrm>
          <a:prstGeom prst="ellipse">
            <a:avLst/>
          </a:prstGeom>
          <a:noFill/>
          <a:ln>
            <a:solidFill>
              <a:srgbClr val="EC46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11450" y="2637155"/>
            <a:ext cx="636270" cy="407035"/>
          </a:xfrm>
          <a:prstGeom prst="ellipse">
            <a:avLst/>
          </a:prstGeom>
          <a:noFill/>
          <a:ln>
            <a:solidFill>
              <a:srgbClr val="EC46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67125" y="2631440"/>
            <a:ext cx="636270" cy="407035"/>
          </a:xfrm>
          <a:prstGeom prst="ellipse">
            <a:avLst/>
          </a:prstGeom>
          <a:noFill/>
          <a:ln>
            <a:solidFill>
              <a:srgbClr val="EC46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11450" y="3357245"/>
            <a:ext cx="636270" cy="407035"/>
          </a:xfrm>
          <a:prstGeom prst="ellipse">
            <a:avLst/>
          </a:prstGeom>
          <a:noFill/>
          <a:ln>
            <a:solidFill>
              <a:srgbClr val="EC46A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703705" y="4314825"/>
            <a:ext cx="9937205" cy="182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2189329" y="5088320"/>
            <a:ext cx="1771428" cy="2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08376" y="5747259"/>
            <a:ext cx="2561904" cy="28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346939"/>
            <a:ext cx="3590476" cy="31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4165" y="3920490"/>
            <a:ext cx="33267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653239"/>
            <a:ext cx="10800000" cy="180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6894" y="5387970"/>
            <a:ext cx="3580952" cy="30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941" y="6027281"/>
            <a:ext cx="5438095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96934"/>
            <a:ext cx="10800000" cy="1741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52704" y="1943363"/>
            <a:ext cx="3580952" cy="31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751" y="2584528"/>
            <a:ext cx="8228571" cy="31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" r="16656" b="53717"/>
          <a:stretch>
            <a:fillRect/>
          </a:stretch>
        </p:blipFill>
        <p:spPr>
          <a:xfrm>
            <a:off x="1410335" y="3429000"/>
            <a:ext cx="871347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3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4936429"/>
            <a:ext cx="1933333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4285" y="4955494"/>
            <a:ext cx="1780952" cy="27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4170" y="5584825"/>
            <a:ext cx="282067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3530" y="5559425"/>
            <a:ext cx="343662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600162"/>
            <a:ext cx="2409523" cy="30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276996"/>
            <a:ext cx="1780952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9500" y="2860040"/>
            <a:ext cx="30219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" r="31555" b="37907"/>
          <a:stretch>
            <a:fillRect/>
          </a:stretch>
        </p:blipFill>
        <p:spPr>
          <a:xfrm>
            <a:off x="2711450" y="3501390"/>
            <a:ext cx="7054850" cy="324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752153"/>
            <a:ext cx="1942857" cy="27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2409542"/>
            <a:ext cx="1000000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3019294"/>
            <a:ext cx="1676190" cy="3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3600" y="1700530"/>
            <a:ext cx="57404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5075" y="1509395"/>
            <a:ext cx="47561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680" y="1577975"/>
            <a:ext cx="6565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0595" y="2486025"/>
            <a:ext cx="68961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3690" y="2492375"/>
            <a:ext cx="3937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5650" y="3380105"/>
            <a:ext cx="3937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0070" y="3364230"/>
            <a:ext cx="70548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69995" y="4069715"/>
            <a:ext cx="68961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62800" y="4069715"/>
            <a:ext cx="39370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81415" y="4069715"/>
            <a:ext cx="39370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0085" y="2930525"/>
            <a:ext cx="57277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250" y="2933700"/>
            <a:ext cx="32004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1440" y="2918460"/>
            <a:ext cx="57277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2565" y="3766820"/>
            <a:ext cx="54673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5840" y="3685540"/>
            <a:ext cx="27781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43110" y="3752215"/>
            <a:ext cx="149479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6805" y="4462780"/>
            <a:ext cx="53340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7619" y="1086005"/>
            <a:ext cx="228571" cy="2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3809" y="1076449"/>
            <a:ext cx="219047" cy="25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761" y="1783578"/>
            <a:ext cx="390476" cy="24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8571" y="2490707"/>
            <a:ext cx="409523" cy="24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1428" y="2462039"/>
            <a:ext cx="2666666" cy="28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5714" y="3178724"/>
            <a:ext cx="1495238" cy="26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1428" y="3178724"/>
            <a:ext cx="1485714" cy="26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8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3809" y="1095146"/>
            <a:ext cx="390476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1801178"/>
            <a:ext cx="219047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9215" y="3518535"/>
            <a:ext cx="34798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1770" y="3518535"/>
            <a:ext cx="34099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5050" y="3518535"/>
            <a:ext cx="34607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316689"/>
            <a:ext cx="10800000" cy="75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547289" y="4508487"/>
            <a:ext cx="219047" cy="25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3480" y="4518077"/>
            <a:ext cx="228571" cy="23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18718" y="4518077"/>
            <a:ext cx="219047" cy="24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4908" y="4518077"/>
            <a:ext cx="219047" cy="24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2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4285" y="1896929"/>
            <a:ext cx="400000" cy="34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3809" y="3481238"/>
            <a:ext cx="400000" cy="34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5"/>
          <a:stretch>
            <a:fillRect/>
          </a:stretch>
        </p:blipFill>
        <p:spPr>
          <a:xfrm>
            <a:off x="695325" y="764581"/>
            <a:ext cx="10800080" cy="3278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2854" y="820568"/>
            <a:ext cx="409523" cy="34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7139" y="2784671"/>
            <a:ext cx="400001" cy="34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8"/>
          <a:stretch>
            <a:fillRect/>
          </a:stretch>
        </p:blipFill>
        <p:spPr>
          <a:xfrm>
            <a:off x="695325" y="3950970"/>
            <a:ext cx="10800080" cy="279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76187" y="4151076"/>
            <a:ext cx="399999" cy="343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9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30680"/>
            <a:ext cx="10194925" cy="42164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170430" y="2316480"/>
            <a:ext cx="1333500" cy="118427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575685" y="2348865"/>
            <a:ext cx="215900" cy="10083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600190" y="2316480"/>
            <a:ext cx="3024505" cy="104076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788150" y="2348865"/>
            <a:ext cx="1108075" cy="108013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9696450" y="2277110"/>
            <a:ext cx="575945" cy="100774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440940" y="4004945"/>
            <a:ext cx="7327265" cy="119380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863975" y="4004945"/>
            <a:ext cx="2880360" cy="129603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791585" y="4004945"/>
            <a:ext cx="1224280" cy="12242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816090" y="4004945"/>
            <a:ext cx="431800" cy="129603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9192260" y="4004945"/>
            <a:ext cx="720090" cy="129603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863975" y="3933190"/>
            <a:ext cx="6696710" cy="12242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2294890"/>
            <a:ext cx="1851660" cy="166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3680" y="2228215"/>
            <a:ext cx="1611630" cy="176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05" y="2228850"/>
            <a:ext cx="1682750" cy="176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72270" y="2305050"/>
            <a:ext cx="1857375" cy="167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