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140" y="3002280"/>
            <a:ext cx="766572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1619941"/>
            <a:ext cx="380952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47" y="2908041"/>
            <a:ext cx="380952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983590"/>
            <a:ext cx="228571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2983590"/>
            <a:ext cx="295238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095" y="2983590"/>
            <a:ext cx="219047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0952" y="2983590"/>
            <a:ext cx="390476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0476" y="2954976"/>
            <a:ext cx="371428" cy="29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48571" y="3002666"/>
            <a:ext cx="209523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190" y="3002666"/>
            <a:ext cx="285714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0000" y="3012204"/>
            <a:ext cx="219047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2857" y="3012204"/>
            <a:ext cx="390476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53333" y="2974052"/>
            <a:ext cx="380952" cy="3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43809" y="3708479"/>
            <a:ext cx="1723809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05714" y="3727555"/>
            <a:ext cx="1695238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2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1649952"/>
            <a:ext cx="1838095" cy="26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252081"/>
            <a:ext cx="3485714" cy="28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2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638573"/>
            <a:ext cx="1838095" cy="2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239352"/>
            <a:ext cx="4390476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517198"/>
            <a:ext cx="1838095" cy="2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5220" y="4090035"/>
            <a:ext cx="417576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-4542" r="16221" b="86481"/>
          <a:stretch>
            <a:fillRect/>
          </a:stretch>
        </p:blipFill>
        <p:spPr>
          <a:xfrm>
            <a:off x="4079875" y="4580890"/>
            <a:ext cx="5688330" cy="43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" r="12218"/>
          <a:stretch>
            <a:fillRect/>
          </a:stretch>
        </p:blipFill>
        <p:spPr>
          <a:xfrm>
            <a:off x="720090" y="836930"/>
            <a:ext cx="9480550" cy="238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77142" y="2713718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000" y="2713718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238" y="2694671"/>
            <a:ext cx="1809523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268730"/>
            <a:ext cx="8745855" cy="11087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320280" y="476885"/>
            <a:ext cx="205295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2024-08-06T14:00:44Z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