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8370" y="3017520"/>
            <a:ext cx="779526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672380" y="3288144"/>
            <a:ext cx="35238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20000" y="3927020"/>
            <a:ext cx="714285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0952" y="3927020"/>
            <a:ext cx="714285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7142" y="3927020"/>
            <a:ext cx="361904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457245"/>
            <a:ext cx="257142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666" y="2419134"/>
            <a:ext cx="266666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3724437"/>
            <a:ext cx="228571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3733965"/>
            <a:ext cx="228571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0000" y="4649017"/>
            <a:ext cx="380952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4649017"/>
            <a:ext cx="380952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61" y="4649017"/>
            <a:ext cx="380952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619" y="4649017"/>
            <a:ext cx="390476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355324"/>
            <a:ext cx="2885714" cy="2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947162"/>
            <a:ext cx="4400000" cy="2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