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4" r:id="rId3"/>
    <p:sldId id="345" r:id="rId4"/>
    <p:sldId id="324" r:id="rId5"/>
    <p:sldId id="333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767965"/>
            <a:ext cx="11753215" cy="132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6740" y="2623820"/>
            <a:ext cx="87204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1428" y="3524440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572659"/>
            <a:ext cx="219047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1524924"/>
            <a:ext cx="2495238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666" y="1582206"/>
            <a:ext cx="209523" cy="22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2155021"/>
            <a:ext cx="371428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095" y="2155021"/>
            <a:ext cx="219047" cy="22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8571" y="2727836"/>
            <a:ext cx="219047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6335" y="2650490"/>
            <a:ext cx="54038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333" y="2727836"/>
            <a:ext cx="219047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6190" y="3310199"/>
            <a:ext cx="219047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10476" y="3310199"/>
            <a:ext cx="390476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08"/>
          <a:stretch>
            <a:fillRect/>
          </a:stretch>
        </p:blipFill>
        <p:spPr>
          <a:xfrm>
            <a:off x="1199515" y="3716655"/>
            <a:ext cx="10800080" cy="19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2637790" y="4671060"/>
            <a:ext cx="34290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73040" y="4661535"/>
            <a:ext cx="30480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51545" y="4723130"/>
            <a:ext cx="323850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73040" y="5293360"/>
            <a:ext cx="5168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42"/>
          <a:stretch>
            <a:fillRect/>
          </a:stretch>
        </p:blipFill>
        <p:spPr>
          <a:xfrm>
            <a:off x="623570" y="1517691"/>
            <a:ext cx="10800080" cy="140711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</p:pic>
      <p:sp useBgFill="1">
        <p:nvSpPr>
          <p:cNvPr id="10" name="矩形 9"/>
          <p:cNvSpPr/>
          <p:nvPr/>
        </p:nvSpPr>
        <p:spPr bwMode="white">
          <a:xfrm>
            <a:off x="6633003" y="1779093"/>
            <a:ext cx="380952" cy="2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4908" y="1779093"/>
            <a:ext cx="219047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7289" y="2514258"/>
            <a:ext cx="209523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80622" y="2504710"/>
            <a:ext cx="1390476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853014"/>
            <a:ext cx="10800000" cy="238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2141566" y="3634538"/>
            <a:ext cx="219047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36804" y="4244508"/>
            <a:ext cx="219047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1591428"/>
            <a:ext cx="390476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714" y="2793830"/>
            <a:ext cx="390476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33149"/>
            <a:ext cx="10800000" cy="243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70853" y="4076284"/>
            <a:ext cx="380952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2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951845"/>
            <a:ext cx="380952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2752388"/>
            <a:ext cx="380952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1624330"/>
            <a:ext cx="5448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55" y="1624330"/>
            <a:ext cx="3124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5" y="1624330"/>
            <a:ext cx="5581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920" y="1626235"/>
            <a:ext cx="31242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440" y="2224405"/>
            <a:ext cx="3124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055" y="2224405"/>
            <a:ext cx="3124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855" y="2224405"/>
            <a:ext cx="3124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470" y="2224405"/>
            <a:ext cx="3124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4097307"/>
            <a:ext cx="20952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4097307"/>
            <a:ext cx="295238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4097307"/>
            <a:ext cx="219047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238" y="4097307"/>
            <a:ext cx="371428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4049650"/>
            <a:ext cx="371428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280" y="4097020"/>
            <a:ext cx="3848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5920" y="4049395"/>
            <a:ext cx="25019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4285" y="4106839"/>
            <a:ext cx="219047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425" y="4088130"/>
            <a:ext cx="2882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27999"/>
            <a:ext cx="10800000" cy="185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5" y="2685374"/>
            <a:ext cx="10800000" cy="378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947" y="3505986"/>
            <a:ext cx="1257142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4995" y="4078506"/>
            <a:ext cx="4838095" cy="27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947" y="5357135"/>
            <a:ext cx="1838095" cy="2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4995" y="5948739"/>
            <a:ext cx="2571428" cy="26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54380"/>
            <a:ext cx="4409523" cy="28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194743"/>
            <a:ext cx="1257142" cy="2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768203"/>
            <a:ext cx="4533333" cy="2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/>
          <a:stretch>
            <a:fillRect/>
          </a:stretch>
        </p:blipFill>
        <p:spPr>
          <a:xfrm>
            <a:off x="7824560" y="1554480"/>
            <a:ext cx="3768000" cy="378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2024-08-07T10:18:19Z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